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1" d="100"/>
          <a:sy n="121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26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13DA6-89C0-35F3-CC1C-AB826534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D0C8C-88EA-4841-F5A1-0288C2245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225DB-4F06-FC69-099A-44FC68611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BA925-454F-DFBB-6366-E50FC8103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8340"/>
            <a:ext cx="10741819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kern="0" spc="-18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Spektrum Analyse in Simulink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3401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9582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von Carl Colmant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820" y="513874"/>
            <a:ext cx="4662964" cy="582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Die </a:t>
            </a:r>
            <a:r>
              <a:rPr lang="en-US" sz="3650" b="1" kern="0" spc="-110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Woche</a:t>
            </a:r>
            <a:r>
              <a:rPr lang="en-US" sz="3650" b="1" kern="0" spc="-11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650" b="1" kern="0" spc="-110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mit</a:t>
            </a:r>
            <a:r>
              <a:rPr lang="en-US" sz="3650" b="1" kern="0" spc="-11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HP und LP (Scope)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43" y="1469708"/>
            <a:ext cx="9667994" cy="573762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2820" y="7417117"/>
            <a:ext cx="13324761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4977"/>
            <a:ext cx="79227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Bestimmen der sonnigen Tage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27384"/>
            <a:ext cx="11497270" cy="49191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71017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6852" y="413980"/>
            <a:ext cx="4903232" cy="470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b="1" kern="0" spc="-8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Zusammenfassen der Daten (Scope)</a:t>
            </a:r>
            <a:endParaRPr lang="en-US" sz="2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44" y="1185386"/>
            <a:ext cx="11146512" cy="66181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26852" y="9399270"/>
            <a:ext cx="13576697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CFCFC15-26CF-6CE2-FB5F-99255633F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26E4F8B-D3C7-DFEE-5FC2-77DF775823A9}"/>
              </a:ext>
            </a:extLst>
          </p:cNvPr>
          <p:cNvSpPr/>
          <p:nvPr/>
        </p:nvSpPr>
        <p:spPr>
          <a:xfrm>
            <a:off x="3996519" y="3879592"/>
            <a:ext cx="6637361" cy="470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3600" b="1" kern="0" spc="-89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Vielen</a:t>
            </a:r>
            <a:r>
              <a:rPr lang="en-US" sz="3600" b="1" kern="0" spc="-89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600" b="1" kern="0" spc="-8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</a:t>
            </a:r>
            <a:r>
              <a:rPr lang="en-US" sz="3600" b="1" kern="0" spc="-89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ank </a:t>
            </a:r>
            <a:r>
              <a:rPr lang="en-US" sz="3600" b="1" kern="0" spc="-8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für </a:t>
            </a:r>
            <a:r>
              <a:rPr lang="en-US" sz="3600" b="1" kern="0" spc="-89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eure</a:t>
            </a:r>
            <a:r>
              <a:rPr lang="en-US" sz="3600" b="1" kern="0" spc="-8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Aufmerksamkeit.</a:t>
            </a:r>
            <a:endParaRPr lang="en-US" sz="36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3D26E74-F61F-52E3-B4B4-A59B118CB042}"/>
              </a:ext>
            </a:extLst>
          </p:cNvPr>
          <p:cNvSpPr/>
          <p:nvPr/>
        </p:nvSpPr>
        <p:spPr>
          <a:xfrm>
            <a:off x="526852" y="9399270"/>
            <a:ext cx="13576697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6270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830" y="579953"/>
            <a:ext cx="6258878" cy="658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kern="0" spc="-12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Die Wichtigsten Analysen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37830" y="1660327"/>
            <a:ext cx="13154739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Zeit Analyse: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amplitude vs. time plots mit Scope.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7830" y="2071330"/>
            <a:ext cx="13154739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Frequenz Analyse: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spectrum analyzer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37830" y="2482334"/>
            <a:ext cx="13154739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Wichtigkeit: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Beide Analysen ergeben verschiedene Signal Charakteristiken die zur Analyse benutzt werden können.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37830" y="3056811"/>
            <a:ext cx="13154739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16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04" y="4205764"/>
            <a:ext cx="1499116" cy="267402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37830" y="7116961"/>
            <a:ext cx="2902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63" y="4205764"/>
            <a:ext cx="1651397" cy="2679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162663" y="7122557"/>
            <a:ext cx="2902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7587496" y="4158258"/>
            <a:ext cx="2902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11012329" y="4158258"/>
            <a:ext cx="2902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3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Solar Data Set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672709"/>
            <a:ext cx="13042821" cy="665559"/>
          </a:xfrm>
          <a:prstGeom prst="roundRect">
            <a:avLst>
              <a:gd name="adj" fmla="val 143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4" name="Shape 2"/>
          <p:cNvSpPr/>
          <p:nvPr/>
        </p:nvSpPr>
        <p:spPr>
          <a:xfrm>
            <a:off x="801410" y="168032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5" name="Text 3"/>
          <p:cNvSpPr/>
          <p:nvPr/>
        </p:nvSpPr>
        <p:spPr>
          <a:xfrm>
            <a:off x="1028224" y="182403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958 Messtage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182403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 96 </a:t>
            </a:r>
            <a:r>
              <a:rPr lang="en-US" sz="175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Messwerte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</a:t>
            </a:r>
            <a:r>
              <a:rPr lang="en-US" sz="175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jede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15 Minuten)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48570"/>
            <a:ext cx="5972770" cy="3558897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297" y="2848570"/>
            <a:ext cx="6514981" cy="32812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327583" y="6384965"/>
            <a:ext cx="651652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178" y="517088"/>
            <a:ext cx="4701540" cy="587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b="1" kern="0" spc="-11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Eine Woche Daten</a:t>
            </a:r>
            <a:endParaRPr lang="en-US" sz="3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17" y="1480899"/>
            <a:ext cx="10479167" cy="6233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796" y="515898"/>
            <a:ext cx="7568803" cy="585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kern="0" spc="-11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Ein Sonniger und ein Bewölkter Tag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5796" y="1476018"/>
            <a:ext cx="13318808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Ziel: können wir zwischen sonnigen und bewölkten Tagen unterscheiden nur mit deren Stromleistungs Daten</a:t>
            </a:r>
            <a:endParaRPr lang="en-US" sz="1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69" y="2197298"/>
            <a:ext cx="4892635" cy="530554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342" y="2197298"/>
            <a:ext cx="4559498" cy="2909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2808" y="443389"/>
            <a:ext cx="4020145" cy="502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b="1" kern="0" spc="-9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Scope</a:t>
            </a:r>
            <a:endParaRPr lang="en-US" sz="3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267539"/>
            <a:ext cx="8382000" cy="608040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p:sp>
        <p:nvSpPr>
          <p:cNvPr id="4" name="Text 1"/>
          <p:cNvSpPr/>
          <p:nvPr/>
        </p:nvSpPr>
        <p:spPr>
          <a:xfrm>
            <a:off x="562808" y="7528798"/>
            <a:ext cx="13504783" cy="257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4598" y="468511"/>
            <a:ext cx="4247674" cy="531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kern="0" spc="-10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Spectrum Analyzer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80" y="1339334"/>
            <a:ext cx="9580840" cy="6421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784" y="588288"/>
            <a:ext cx="5348764" cy="668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kern="0" spc="-12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Filter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48784" y="1684615"/>
            <a:ext cx="13132832" cy="1857970"/>
          </a:xfrm>
          <a:prstGeom prst="roundRect">
            <a:avLst>
              <a:gd name="adj" fmla="val 483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4" name="Shape 2"/>
          <p:cNvSpPr/>
          <p:nvPr/>
        </p:nvSpPr>
        <p:spPr>
          <a:xfrm>
            <a:off x="756404" y="1692235"/>
            <a:ext cx="13117592" cy="6142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5" name="Text 3"/>
          <p:cNvSpPr/>
          <p:nvPr/>
        </p:nvSpPr>
        <p:spPr>
          <a:xfrm>
            <a:off x="970478" y="1828205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Filtertyp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4253627" y="1828205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Passiert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532965" y="1828205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Gedämpft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10812304" y="1828205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unserem Beispiel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756404" y="2306479"/>
            <a:ext cx="13117592" cy="6142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0" name="Text 8"/>
          <p:cNvSpPr/>
          <p:nvPr/>
        </p:nvSpPr>
        <p:spPr>
          <a:xfrm>
            <a:off x="970478" y="2442448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Lowpass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4253627" y="2442448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Niedrige Frequenzen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532965" y="2442448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Hohe Frequenzen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10812304" y="2442448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Glättung der Kurve</a:t>
            </a:r>
            <a:endParaRPr lang="en-US" sz="1650" dirty="0"/>
          </a:p>
        </p:txBody>
      </p:sp>
      <p:sp>
        <p:nvSpPr>
          <p:cNvPr id="14" name="Shape 12"/>
          <p:cNvSpPr/>
          <p:nvPr/>
        </p:nvSpPr>
        <p:spPr>
          <a:xfrm>
            <a:off x="756404" y="2920722"/>
            <a:ext cx="13117592" cy="6142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5" name="Text 13"/>
          <p:cNvSpPr/>
          <p:nvPr/>
        </p:nvSpPr>
        <p:spPr>
          <a:xfrm>
            <a:off x="970478" y="3056692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Highpass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4253627" y="3056692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Hohe Frequenzen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7532965" y="3056692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Niedrige Frequenzen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10812304" y="3056692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finden von Wolken</a:t>
            </a:r>
            <a:endParaRPr lang="en-US" sz="1650" dirty="0"/>
          </a:p>
        </p:txBody>
      </p:sp>
      <p:pic>
        <p:nvPicPr>
          <p:cNvPr id="1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36" y="3783211"/>
            <a:ext cx="10697527" cy="38629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43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Simulink Bearbeitung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18435"/>
            <a:ext cx="10459522" cy="384167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814334" y="2667357"/>
            <a:ext cx="202977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HPFP - Highpass Filter Power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1814334" y="3597235"/>
            <a:ext cx="202977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LPFP - Lowpass Filter Power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1814334" y="4527113"/>
            <a:ext cx="20297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Benutzerdefiniert</PresentationFormat>
  <Paragraphs>48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Inter</vt:lpstr>
      <vt:lpstr>Inter 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Carl Colmant</cp:lastModifiedBy>
  <cp:revision>3</cp:revision>
  <dcterms:created xsi:type="dcterms:W3CDTF">2025-04-27T09:45:34Z</dcterms:created>
  <dcterms:modified xsi:type="dcterms:W3CDTF">2025-04-28T08:46:25Z</dcterms:modified>
</cp:coreProperties>
</file>