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c30b9b9be0e74dd1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2" r:id="rId4"/>
    <p:sldId id="265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419"/>
    <a:srgbClr val="E2241A"/>
    <a:srgbClr val="960303"/>
    <a:srgbClr val="C10000"/>
    <a:srgbClr val="E22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/>
    <p:restoredTop sz="89214" autoAdjust="0"/>
  </p:normalViewPr>
  <p:slideViewPr>
    <p:cSldViewPr snapToGrid="0" snapToObjects="1">
      <p:cViewPr>
        <p:scale>
          <a:sx n="121" d="100"/>
          <a:sy n="121" d="100"/>
        </p:scale>
        <p:origin x="118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8C3E5-8A86-4222-AC46-73702BDEB1A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52A86-A776-4E71-A27B-105F64E0D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2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52A86-A776-4E71-A27B-105F64E0D4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0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52A86-A776-4E71-A27B-105F64E0D4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1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2A86-A776-4E71-A27B-105F64E0D4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8F0F-51BF-5146-9292-967A0458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F4987-5684-E74D-A476-2F34647FF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6FB4A-2CB5-B845-A985-6071B2D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F1AFB-4752-C540-AFBA-3A5249AF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DE5C7-3E34-0E4E-AB93-D2BA5396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74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C0C73-F615-1D43-8D9C-DDC918B4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BFC85-3988-DE48-A1DA-3802119B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D0340-AE4A-7848-B113-76993DE5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C2A55-3D46-474B-BCAE-93D6D8B6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56911-CB07-6649-AE71-49D0ECD8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CDB763-813A-F44A-86D7-3D58A5B5C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AA62D-0AD9-FE41-99D1-66D22801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DC161-8DF8-E746-8358-BA2FA659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A4514-9342-6240-9BF1-2ECB971C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4091C-45F6-D24C-87F9-C80B9C7F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28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FE59-E60D-684B-8A43-C8FCDCCE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6710F-AA45-5A4C-934A-1FED22C2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00A4-CAB6-854B-B2AD-5C0896B1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7A5F8-DB0E-494C-9AA1-A3D437BE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02DD5-3CF5-4345-B00E-718CB1D6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57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F1E0-1E4A-8147-AF9C-FD81FF1C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19D12-B352-C749-A864-EDA3626FB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7F3F0-D2E5-0E41-B03E-CD7D25E9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15013-D67B-5241-8585-02210986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94462-9E5A-0143-9F5E-8042C138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32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8F4B8-4BB1-B84C-8E51-3B7F09F8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21F3-CF1F-6649-95C4-AC3192772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5296E-AF05-8947-B04B-A6D45697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BC1F1-9B78-5D48-ABB7-C030ED39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BB5A4-E4E0-BA46-9ADD-A5134A95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8FB85-6B5A-6143-82DA-70645C10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3550-EC89-1D4B-9087-8C8419E4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9609B-333F-3B4C-A366-1FE98867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93BAB-FEA1-B641-9A90-FE798F3C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FB87DD-E34A-3D46-8206-F0166751D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24AE15-788D-184C-BA08-5B6854E4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34E8E-8D59-914B-A231-3AAEC917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5CCBB5-23B4-524E-A13C-79AC5AA0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552DE2-BE39-9F4B-90A7-9F8FE7B2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8A8027-BC41-F647-94E4-EB7762764D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22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617128-6BBB-1F47-B58F-D487806767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1898" y="461380"/>
            <a:ext cx="1683025" cy="2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8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38338" r="4225" b="36761"/>
          <a:stretch/>
        </p:blipFill>
        <p:spPr>
          <a:xfrm>
            <a:off x="10009148" y="461380"/>
            <a:ext cx="1729770" cy="2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5DEE-1909-3447-8765-0E853543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81D33-5AC4-2D48-AF21-B376EA5B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9349F-575E-9F46-B21B-35909172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15830-9D60-994F-B7EF-E4FD217B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48B3A-C14C-6140-85E3-18C069B3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79BAD-6770-6A4D-B8FE-43AE275A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5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72814-BDFA-1545-B963-3FD5E595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59A9BC-6213-6942-A94C-673111997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85A6F-ECB6-6242-A3B5-E370B67E8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9CBA6-F1D7-DB44-B749-F6640E1D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200C4-2278-BF41-BD51-95DA4D5B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A93EB-1DFC-4744-B2A0-09F68551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2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FE7B94-5ABA-864D-919D-A7A9FD6E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5C5F7-283C-2240-B9AB-386B00426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85515-BB1E-6641-A676-BDA0B0EFF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8CEF-3E57-E44E-9CA9-F3ED7E16FBF6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21E08-23CA-AF42-A3D3-26FC04203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B1304-4911-824A-A50B-A9DFA891C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1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BE498E22-6FD1-4E41-AA2D-DCFF8C8BD74C}"/>
              </a:ext>
            </a:extLst>
          </p:cNvPr>
          <p:cNvSpPr txBox="1">
            <a:spLocks/>
          </p:cNvSpPr>
          <p:nvPr/>
        </p:nvSpPr>
        <p:spPr>
          <a:xfrm>
            <a:off x="1143418" y="1473767"/>
            <a:ext cx="6780211" cy="8249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300" b="0" i="0" kern="1200">
                <a:solidFill>
                  <a:srgbClr val="4040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400" b="1" dirty="0">
                <a:solidFill>
                  <a:schemeClr val="bg1"/>
                </a:solidFill>
              </a:rPr>
              <a:t>Q1</a:t>
            </a:r>
            <a:r>
              <a:rPr lang="zh-CN" altLang="en-US" sz="4400" b="1" dirty="0">
                <a:solidFill>
                  <a:schemeClr val="bg1"/>
                </a:solidFill>
              </a:rPr>
              <a:t>述职汇报</a:t>
            </a:r>
          </a:p>
        </p:txBody>
      </p:sp>
      <p:sp>
        <p:nvSpPr>
          <p:cNvPr id="8" name="Body Level One…">
            <a:extLst>
              <a:ext uri="{FF2B5EF4-FFF2-40B4-BE49-F238E27FC236}">
                <a16:creationId xmlns:a16="http://schemas.microsoft.com/office/drawing/2014/main" id="{AEEEDC5B-607C-7946-BAEA-5F57ADD0548E}"/>
              </a:ext>
            </a:extLst>
          </p:cNvPr>
          <p:cNvSpPr txBox="1">
            <a:spLocks/>
          </p:cNvSpPr>
          <p:nvPr/>
        </p:nvSpPr>
        <p:spPr>
          <a:xfrm>
            <a:off x="1143418" y="4403176"/>
            <a:ext cx="6780212" cy="306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100" b="0" i="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457201" algn="l" defTabSz="914400" rtl="0" eaLnBrk="1" latinLnBrk="0" hangingPunct="1"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914400" algn="l" defTabSz="914400" rtl="0" eaLnBrk="1" latinLnBrk="0" hangingPunct="1"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1371603" algn="l" defTabSz="914400" rtl="0" eaLnBrk="1" latinLnBrk="0" hangingPunct="1">
              <a:buSzTx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1828804" algn="l" defTabSz="914400" rtl="0" eaLnBrk="1" latinLnBrk="0" hangingPunct="1">
              <a:buSzTx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应用产品研发部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移动研发组 王立龙</a:t>
            </a: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3ECF67F8-2912-584E-AD8C-96CFCF065E6C}"/>
              </a:ext>
            </a:extLst>
          </p:cNvPr>
          <p:cNvSpPr txBox="1">
            <a:spLocks/>
          </p:cNvSpPr>
          <p:nvPr/>
        </p:nvSpPr>
        <p:spPr>
          <a:xfrm>
            <a:off x="1143418" y="4797362"/>
            <a:ext cx="6780212" cy="306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500" b="0" i="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457201" algn="l" defTabSz="914400" rtl="0" eaLnBrk="1" latinLnBrk="0" hangingPunct="1"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914400" algn="l" defTabSz="914400" rtl="0" eaLnBrk="1" latinLnBrk="0" hangingPunct="1"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1371603" algn="l" defTabSz="914400" rtl="0" eaLnBrk="1" latinLnBrk="0" hangingPunct="1">
              <a:buSzTx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1828804" algn="l" defTabSz="914400" rtl="0" eaLnBrk="1" latinLnBrk="0" hangingPunct="1">
              <a:buSzTx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2021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61319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B2A0DE0-A9B8-9748-B5C9-C208EC5C8E9E}"/>
              </a:ext>
            </a:extLst>
          </p:cNvPr>
          <p:cNvSpPr/>
          <p:nvPr/>
        </p:nvSpPr>
        <p:spPr>
          <a:xfrm>
            <a:off x="0" y="513447"/>
            <a:ext cx="2852928" cy="584539"/>
          </a:xfrm>
          <a:prstGeom prst="rect">
            <a:avLst/>
          </a:prstGeom>
          <a:solidFill>
            <a:srgbClr val="E22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33F08A-8B03-D345-9DED-440BBD853096}"/>
              </a:ext>
            </a:extLst>
          </p:cNvPr>
          <p:cNvSpPr txBox="1"/>
          <p:nvPr/>
        </p:nvSpPr>
        <p:spPr>
          <a:xfrm>
            <a:off x="0" y="587553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H1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总结和成果展示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0C0771-D900-4243-86A0-9119B09ACA66}"/>
              </a:ext>
            </a:extLst>
          </p:cNvPr>
          <p:cNvSpPr/>
          <p:nvPr/>
        </p:nvSpPr>
        <p:spPr>
          <a:xfrm>
            <a:off x="84970" y="1012620"/>
            <a:ext cx="11964318" cy="365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dirty="0"/>
              <a:t>项目支持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1600" dirty="0"/>
              <a:t>参与尚亦城项目。保质保量完成研发任务</a:t>
            </a:r>
            <a:r>
              <a:rPr lang="zh-CN" altLang="en-US" sz="1600" dirty="0"/>
              <a:t>，</a:t>
            </a:r>
            <a:r>
              <a:rPr kumimoji="1" lang="zh-CN" altLang="en-US" sz="1600" dirty="0"/>
              <a:t>保证了</a:t>
            </a:r>
            <a:r>
              <a:rPr kumimoji="1" lang="en-US" altLang="zh-CN" sz="1600" dirty="0"/>
              <a:t>6</a:t>
            </a:r>
            <a:r>
              <a:rPr kumimoji="1" lang="zh-CN" altLang="en-US" sz="1600" dirty="0"/>
              <a:t>月底的项目确收。支持益豪方面解决部分难点，以及部分代码评审。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600" dirty="0"/>
              <a:t>参与京城所致和王府井小程序项目。完成开发任务，并在项目中</a:t>
            </a:r>
            <a:r>
              <a:rPr kumimoji="1" lang="zh-CN" altLang="en-US" sz="1600" dirty="0"/>
              <a:t>积极推进使用</a:t>
            </a:r>
            <a:r>
              <a:rPr kumimoji="1" lang="en-US" altLang="zh-CN" sz="1600" dirty="0"/>
              <a:t>Taro</a:t>
            </a:r>
            <a:r>
              <a:rPr kumimoji="1" lang="zh-CN" altLang="en-US" sz="1600" dirty="0"/>
              <a:t>框架。</a:t>
            </a:r>
            <a:endParaRPr kumimoji="1" lang="en-US" altLang="zh-CN" sz="1600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dirty="0"/>
              <a:t>调研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1600" dirty="0"/>
              <a:t>输出</a:t>
            </a:r>
            <a:r>
              <a:rPr lang="zh-CN" altLang="en-US" sz="1600" dirty="0"/>
              <a:t>尚亦城视频直播移动端方案调研报告，移动端平台化方案调研报告。</a:t>
            </a:r>
            <a:endParaRPr lang="en-US" altLang="zh-CN" sz="1600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dirty="0"/>
              <a:t>提高学习能力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600" dirty="0"/>
              <a:t>积极学习</a:t>
            </a:r>
            <a:r>
              <a:rPr lang="en-US" altLang="zh-CN" sz="1600" dirty="0"/>
              <a:t>Taro</a:t>
            </a:r>
            <a:r>
              <a:rPr lang="zh-CN" altLang="en-US" sz="1600" dirty="0"/>
              <a:t>新技术和前端研发技术，尚亦城中调研学习</a:t>
            </a:r>
            <a:r>
              <a:rPr lang="en-US" altLang="zh-CN" sz="1600" dirty="0"/>
              <a:t>iOS</a:t>
            </a:r>
            <a:r>
              <a:rPr lang="zh-CN" altLang="en-US" sz="1600" dirty="0"/>
              <a:t>瘦包机制以及内存优化技术。</a:t>
            </a:r>
          </a:p>
        </p:txBody>
      </p:sp>
    </p:spTree>
    <p:extLst>
      <p:ext uri="{BB962C8B-B14F-4D97-AF65-F5344CB8AC3E}">
        <p14:creationId xmlns:p14="http://schemas.microsoft.com/office/powerpoint/2010/main" val="24502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EA39736-67A9-F044-8CBA-281C00671EDC}"/>
              </a:ext>
            </a:extLst>
          </p:cNvPr>
          <p:cNvSpPr/>
          <p:nvPr/>
        </p:nvSpPr>
        <p:spPr>
          <a:xfrm>
            <a:off x="0" y="513447"/>
            <a:ext cx="2852928" cy="584539"/>
          </a:xfrm>
          <a:prstGeom prst="rect">
            <a:avLst/>
          </a:prstGeom>
          <a:solidFill>
            <a:srgbClr val="E22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6B4F22-C0CA-394C-AB4A-4447810E8A00}"/>
              </a:ext>
            </a:extLst>
          </p:cNvPr>
          <p:cNvSpPr txBox="1"/>
          <p:nvPr/>
        </p:nvSpPr>
        <p:spPr>
          <a:xfrm>
            <a:off x="271536" y="587553"/>
            <a:ext cx="233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差距和改进意见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20A89C-58D1-AF43-8C1A-64A231964F45}"/>
              </a:ext>
            </a:extLst>
          </p:cNvPr>
          <p:cNvSpPr txBox="1"/>
          <p:nvPr/>
        </p:nvSpPr>
        <p:spPr>
          <a:xfrm>
            <a:off x="271536" y="1439721"/>
            <a:ext cx="10250424" cy="2609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dirty="0"/>
              <a:t>关注产品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1600" dirty="0"/>
              <a:t>关注产品成功关键，合理选用技术，帮助产品取得成功。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dirty="0"/>
              <a:t>提高技术能力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1600" dirty="0"/>
              <a:t>多思考，多总结，形成自己的知识技术体系。   </a:t>
            </a:r>
            <a:endParaRPr kumimoji="1" lang="en-US" altLang="zh-CN" sz="1600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1600" dirty="0"/>
              <a:t>沉淀总结项目经验和技术产品思路，提高业务敏感度</a:t>
            </a:r>
            <a:r>
              <a:rPr lang="zh-CN" altLang="en-US" sz="1600" dirty="0"/>
              <a:t>。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6318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A39736-67A9-F044-8CBA-281C00671EDC}"/>
              </a:ext>
            </a:extLst>
          </p:cNvPr>
          <p:cNvSpPr/>
          <p:nvPr/>
        </p:nvSpPr>
        <p:spPr>
          <a:xfrm>
            <a:off x="0" y="78373"/>
            <a:ext cx="2852928" cy="584539"/>
          </a:xfrm>
          <a:prstGeom prst="rect">
            <a:avLst/>
          </a:prstGeom>
          <a:solidFill>
            <a:srgbClr val="E22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6B4F22-C0CA-394C-AB4A-4447810E8A00}"/>
              </a:ext>
            </a:extLst>
          </p:cNvPr>
          <p:cNvSpPr txBox="1"/>
          <p:nvPr/>
        </p:nvSpPr>
        <p:spPr>
          <a:xfrm>
            <a:off x="271536" y="152479"/>
            <a:ext cx="233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Q3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H2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161E96-C194-0847-93EA-11BBD32F443F}"/>
              </a:ext>
            </a:extLst>
          </p:cNvPr>
          <p:cNvSpPr/>
          <p:nvPr/>
        </p:nvSpPr>
        <p:spPr>
          <a:xfrm>
            <a:off x="271535" y="958204"/>
            <a:ext cx="9753813" cy="365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dirty="0"/>
              <a:t>支持项目开发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1600" dirty="0"/>
              <a:t>支持尚亦城项目；</a:t>
            </a:r>
            <a:endParaRPr kumimoji="1" lang="en-US" altLang="zh-CN" sz="1600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dirty="0"/>
              <a:t>组件封装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1600" dirty="0"/>
              <a:t>参加移动端快速开发平台的研发，业务模块封装；</a:t>
            </a:r>
            <a:endParaRPr kumimoji="1" lang="en-US" altLang="zh-CN" sz="1600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dirty="0"/>
              <a:t>提高学习能力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1600" dirty="0"/>
              <a:t>学习</a:t>
            </a:r>
            <a:r>
              <a:rPr kumimoji="1" lang="en-US" altLang="zh-CN" sz="1600" dirty="0"/>
              <a:t>flutter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swift</a:t>
            </a:r>
            <a:r>
              <a:rPr kumimoji="1" lang="zh-CN" altLang="en-US" sz="1600" dirty="0"/>
              <a:t>等开发语言，争取在项目开发中使用，提高开发效率。 </a:t>
            </a:r>
            <a:endParaRPr kumimoji="1" lang="en-US" altLang="zh-CN" sz="1600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sz="1600" dirty="0"/>
              <a:t>学习后端相关技术，争取从事一部分后台开发工作。</a:t>
            </a:r>
          </a:p>
        </p:txBody>
      </p:sp>
    </p:spTree>
    <p:extLst>
      <p:ext uri="{BB962C8B-B14F-4D97-AF65-F5344CB8AC3E}">
        <p14:creationId xmlns:p14="http://schemas.microsoft.com/office/powerpoint/2010/main" val="15905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03728E13-39C4-C944-9F9C-E79B0151C2A7}"/>
              </a:ext>
            </a:extLst>
          </p:cNvPr>
          <p:cNvSpPr txBox="1">
            <a:spLocks/>
          </p:cNvSpPr>
          <p:nvPr/>
        </p:nvSpPr>
        <p:spPr>
          <a:xfrm>
            <a:off x="1897399" y="2823409"/>
            <a:ext cx="2466056" cy="819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300" b="0" i="0" kern="1200">
                <a:solidFill>
                  <a:srgbClr val="4040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400" b="1" dirty="0">
                <a:solidFill>
                  <a:schemeClr val="bg1"/>
                </a:solidFill>
              </a:rPr>
              <a:t>Thanks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3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1437428</TotalTime>
  <Words>247</Words>
  <Application>Microsoft Macintosh PowerPoint</Application>
  <PresentationFormat>宽屏</PresentationFormat>
  <Paragraphs>29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175</cp:revision>
  <cp:lastPrinted>2021-01-17T11:48:34Z</cp:lastPrinted>
  <dcterms:created xsi:type="dcterms:W3CDTF">2021-01-16T04:57:45Z</dcterms:created>
  <dcterms:modified xsi:type="dcterms:W3CDTF">2021-07-09T11:56:05Z</dcterms:modified>
</cp:coreProperties>
</file>