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96" r:id="rId5"/>
    <p:sldMasterId id="2147483718" r:id="rId6"/>
  </p:sldMasterIdLst>
  <p:notesMasterIdLst>
    <p:notesMasterId r:id="rId15"/>
  </p:notesMasterIdLst>
  <p:sldIdLst>
    <p:sldId id="485" r:id="rId7"/>
    <p:sldId id="322" r:id="rId8"/>
    <p:sldId id="486" r:id="rId9"/>
    <p:sldId id="487" r:id="rId10"/>
    <p:sldId id="490" r:id="rId11"/>
    <p:sldId id="489" r:id="rId12"/>
    <p:sldId id="492" r:id="rId13"/>
    <p:sldId id="49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64A"/>
    <a:srgbClr val="10364A"/>
    <a:srgbClr val="0D2836"/>
    <a:srgbClr val="DCDCDC"/>
    <a:srgbClr val="4F81BD"/>
    <a:srgbClr val="595A5D"/>
    <a:srgbClr val="414042"/>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6" autoAdjust="0"/>
    <p:restoredTop sz="67824" autoAdjust="0"/>
  </p:normalViewPr>
  <p:slideViewPr>
    <p:cSldViewPr snapToGrid="0" showGuides="1">
      <p:cViewPr varScale="1">
        <p:scale>
          <a:sx n="98" d="100"/>
          <a:sy n="98" d="100"/>
        </p:scale>
        <p:origin x="1672"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Security models focus on security review post Dev and test process, these are often manual and time consuming, starting too late in the dev process.</a:t>
            </a:r>
          </a:p>
          <a:p>
            <a:endParaRPr lang="en-US" dirty="0"/>
          </a:p>
          <a:p>
            <a:r>
              <a:rPr lang="en-US" dirty="0"/>
              <a:t>As development and operational workloads become more and more agile like wise Security should evolve to match.</a:t>
            </a:r>
          </a:p>
          <a:p>
            <a:r>
              <a:rPr lang="en-US" dirty="0"/>
              <a:t>Integrating the Security process into CICD and automation solutions can greatly increase agility, allowing DEV SEC Ops teams to start the security assessment sooner.</a:t>
            </a:r>
          </a:p>
          <a:p>
            <a:r>
              <a:rPr lang="en-US" dirty="0"/>
              <a:t>Security assessment responding to commits and pull requests in the Source Code Management systems allows for smaller more frequent security assessment, detecting issues sooner and allowing these to be addressed in a more incremental fashion.</a:t>
            </a:r>
          </a:p>
          <a:p>
            <a:endParaRPr lang="en-US" dirty="0"/>
          </a:p>
          <a:p>
            <a:r>
              <a:rPr lang="en-US" dirty="0"/>
              <a:t>Integration with CICD solutions reduced human administrative bottle necks in the process. Any aspect that can be automated should.</a:t>
            </a:r>
          </a:p>
          <a:p>
            <a:endParaRPr lang="en-US" dirty="0"/>
          </a:p>
          <a:p>
            <a:r>
              <a:rPr lang="en-US" dirty="0"/>
              <a:t>Dev and Ops teams should be key stake holders in the security process, defining what and how security goals should be achieved. Making these code owner  the owner of security as well builds a tighter investment in making sure that security goals are met. Focus should shift away from building code to releasing code.</a:t>
            </a:r>
          </a:p>
          <a:p>
            <a:r>
              <a:rPr lang="en-US" dirty="0"/>
              <a:t>No tool in isolation will cater for this, organization and mind set change will be an essential part of this.</a:t>
            </a:r>
          </a:p>
          <a:p>
            <a:endParaRPr lang="en-US" dirty="0"/>
          </a:p>
          <a:p>
            <a:r>
              <a:rPr lang="en-US" dirty="0"/>
              <a:t>Security should focus on building best practice, all parties should understand the risks and why they need to be addressed and how to work together to prevent these.</a:t>
            </a:r>
          </a:p>
          <a:p>
            <a:r>
              <a:rPr lang="en-US" dirty="0"/>
              <a:t>Security should be prescriptive,</a:t>
            </a:r>
          </a:p>
          <a:p>
            <a:r>
              <a:rPr lang="en-US" dirty="0"/>
              <a:t>The process should allow dev teams to be guided towards building for security from the start not being blocked and pushed back.</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17050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Security models focus on security review post Dev and test process, these are often manual and time consuming, starting too late in the dev process.</a:t>
            </a:r>
          </a:p>
          <a:p>
            <a:endParaRPr lang="en-US" dirty="0"/>
          </a:p>
          <a:p>
            <a:r>
              <a:rPr lang="en-US" dirty="0"/>
              <a:t>As development and operational workloads become more and more agile like wise Security should evolve to match.</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16624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sec ops teams should collaboratively define these risks and how and when to ID and address, Some of these may be valid in certain context </a:t>
            </a:r>
            <a:r>
              <a:rPr lang="en-US" dirty="0" err="1"/>
              <a:t>e.g</a:t>
            </a:r>
            <a:r>
              <a:rPr lang="en-US" dirty="0"/>
              <a:t> TCP port 22 not exposed for production workloads but allowed for troubleshooting contexts.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76454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15429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sec ops teams should collaboratively define these risks and how and when to ID and address, Some of these may be valid in certain context </a:t>
            </a:r>
            <a:r>
              <a:rPr lang="en-US" dirty="0" err="1"/>
              <a:t>e.g</a:t>
            </a:r>
            <a:r>
              <a:rPr lang="en-US" dirty="0"/>
              <a:t> TCP port 22 not exposed for production workloads but allowed for troubleshooting contexts.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90524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053716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32787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tandard Content Page Layout (includes subtitle)">
    <p:bg>
      <p:bgPr>
        <a:solidFill>
          <a:srgbClr val="192850"/>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460078" cy="545741"/>
          </a:xfrm>
        </p:spPr>
        <p:txBody>
          <a:bodyPr lIns="0"/>
          <a:lstStyle>
            <a:lvl1pPr>
              <a:defRPr baseline="0">
                <a:solidFill>
                  <a:schemeClr val="bg1"/>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1100264"/>
            <a:ext cx="8454826" cy="2647345"/>
          </a:xfrm>
        </p:spPr>
        <p:txBody>
          <a:bodyPr lIns="0" tIns="0" rIns="0" bIns="0" anchor="t"/>
          <a:lstStyle>
            <a:lvl1pPr>
              <a:defRPr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a:t>
            </a:r>
          </a:p>
        </p:txBody>
      </p:sp>
      <p:sp>
        <p:nvSpPr>
          <p:cNvPr id="8" name="TextBox 7">
            <a:extLst>
              <a:ext uri="{FF2B5EF4-FFF2-40B4-BE49-F238E27FC236}">
                <a16:creationId xmlns:a16="http://schemas.microsoft.com/office/drawing/2014/main" id="{F9BDAE40-DC33-F94E-9BF1-20818E81D701}"/>
              </a:ext>
            </a:extLst>
          </p:cNvPr>
          <p:cNvSpPr txBox="1"/>
          <p:nvPr userDrawn="1"/>
        </p:nvSpPr>
        <p:spPr>
          <a:xfrm>
            <a:off x="3058113" y="4891341"/>
            <a:ext cx="3027774" cy="107722"/>
          </a:xfrm>
          <a:prstGeom prst="rect">
            <a:avLst/>
          </a:prstGeom>
          <a:noFill/>
        </p:spPr>
        <p:txBody>
          <a:bodyPr wrap="square" lIns="0" tIns="0" rIns="0" bIns="0" rtlCol="0">
            <a:spAutoFit/>
          </a:bodyPr>
          <a:lstStyle/>
          <a:p>
            <a:pPr algn="ctr"/>
            <a:r>
              <a:rPr lang="en-US" sz="700" dirty="0">
                <a:solidFill>
                  <a:schemeClr val="bg1"/>
                </a:solidFill>
                <a:latin typeface="Amazon Ember"/>
                <a:cs typeface="Amazon Ember"/>
              </a:rPr>
              <a:t>© 2018, Amazon Web Services, Inc. or its affiliates. All rights reserved.</a:t>
            </a:r>
          </a:p>
        </p:txBody>
      </p:sp>
      <p:pic>
        <p:nvPicPr>
          <p:cNvPr id="7" name="Picture 6">
            <a:extLst>
              <a:ext uri="{FF2B5EF4-FFF2-40B4-BE49-F238E27FC236}">
                <a16:creationId xmlns:a16="http://schemas.microsoft.com/office/drawing/2014/main" id="{010E408A-93A9-9D41-B8AC-8A5F2377B548}"/>
              </a:ext>
            </a:extLst>
          </p:cNvPr>
          <p:cNvPicPr>
            <a:picLocks noChangeAspect="1"/>
          </p:cNvPicPr>
          <p:nvPr userDrawn="1"/>
        </p:nvPicPr>
        <p:blipFill>
          <a:blip r:embed="rId2"/>
          <a:stretch>
            <a:fillRect/>
          </a:stretch>
        </p:blipFill>
        <p:spPr>
          <a:xfrm>
            <a:off x="7731226" y="4759778"/>
            <a:ext cx="1262900" cy="360829"/>
          </a:xfrm>
          <a:prstGeom prst="rect">
            <a:avLst/>
          </a:prstGeom>
        </p:spPr>
      </p:pic>
    </p:spTree>
    <p:extLst>
      <p:ext uri="{BB962C8B-B14F-4D97-AF65-F5344CB8AC3E}">
        <p14:creationId xmlns:p14="http://schemas.microsoft.com/office/powerpoint/2010/main" val="1271860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4078"/>
        </a:solidFill>
        <a:effectLst/>
      </p:bgPr>
    </p:bg>
    <p:spTree>
      <p:nvGrpSpPr>
        <p:cNvPr id="1" name=""/>
        <p:cNvGrpSpPr/>
        <p:nvPr/>
      </p:nvGrpSpPr>
      <p:grpSpPr>
        <a:xfrm>
          <a:off x="0" y="0"/>
          <a:ext cx="0" cy="0"/>
          <a:chOff x="0" y="0"/>
          <a:chExt cx="0" cy="0"/>
        </a:xfrm>
      </p:grpSpPr>
      <p:sp>
        <p:nvSpPr>
          <p:cNvPr id="16" name="Text Placeholder 11"/>
          <p:cNvSpPr>
            <a:spLocks noGrp="1"/>
          </p:cNvSpPr>
          <p:nvPr>
            <p:ph type="body" sz="quarter" idx="10" hasCustomPrompt="1"/>
          </p:nvPr>
        </p:nvSpPr>
        <p:spPr>
          <a:xfrm>
            <a:off x="825795" y="4247719"/>
            <a:ext cx="4748173" cy="309716"/>
          </a:xfrm>
          <a:prstGeom prst="rect">
            <a:avLst/>
          </a:prstGeom>
        </p:spPr>
        <p:txBody>
          <a:bodyPr>
            <a:normAutofit/>
          </a:bodyPr>
          <a:lstStyle>
            <a:lvl1pPr marL="0" marR="0" indent="0" algn="l" defTabSz="270972" rtl="0" eaLnBrk="1" fontAlgn="auto" latinLnBrk="0" hangingPunct="1">
              <a:lnSpc>
                <a:spcPct val="100000"/>
              </a:lnSpc>
              <a:spcBef>
                <a:spcPct val="20000"/>
              </a:spcBef>
              <a:spcAft>
                <a:spcPts val="0"/>
              </a:spcAft>
              <a:buClrTx/>
              <a:buSzTx/>
              <a:buFontTx/>
              <a:buNone/>
              <a:tabLst/>
              <a:defRPr sz="1266" b="0" i="0" baseline="0">
                <a:solidFill>
                  <a:schemeClr val="tx1"/>
                </a:solidFill>
                <a:latin typeface="Amazon Ember" charset="0"/>
                <a:ea typeface="Amazon Ember" charset="0"/>
                <a:cs typeface="Amazon Ember" charset="0"/>
              </a:defRPr>
            </a:lvl1pPr>
          </a:lstStyle>
          <a:p>
            <a:pPr lvl="0"/>
            <a:r>
              <a:rPr lang="en-US" dirty="0"/>
              <a:t>CLICK TO EDIT MASTER TEXT STYLES</a:t>
            </a:r>
          </a:p>
        </p:txBody>
      </p:sp>
      <p:sp>
        <p:nvSpPr>
          <p:cNvPr id="17" name="Text Placeholder 8"/>
          <p:cNvSpPr>
            <a:spLocks noGrp="1"/>
          </p:cNvSpPr>
          <p:nvPr>
            <p:ph type="body" sz="quarter" idx="12"/>
          </p:nvPr>
        </p:nvSpPr>
        <p:spPr>
          <a:xfrm>
            <a:off x="776722" y="2977083"/>
            <a:ext cx="6023897" cy="1148800"/>
          </a:xfrm>
          <a:prstGeom prst="rect">
            <a:avLst/>
          </a:prstGeom>
        </p:spPr>
        <p:txBody>
          <a:bodyPr anchor="b" anchorCtr="0">
            <a:noAutofit/>
          </a:bodyPr>
          <a:lstStyle>
            <a:lvl1pPr marL="0" indent="0" algn="l">
              <a:lnSpc>
                <a:spcPct val="90000"/>
              </a:lnSpc>
              <a:spcBef>
                <a:spcPts val="0"/>
              </a:spcBef>
              <a:buNone/>
              <a:defRPr sz="3516" b="0" i="0" baseline="0">
                <a:solidFill>
                  <a:schemeClr val="tx1"/>
                </a:solidFill>
                <a:latin typeface="Amazon Ember Light" charset="0"/>
                <a:ea typeface="Amazon Ember Light" charset="0"/>
                <a:cs typeface="Amazon Ember Light" charset="0"/>
              </a:defRPr>
            </a:lvl1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23" y="664575"/>
            <a:ext cx="1582826" cy="1983334"/>
          </a:xfrm>
          <a:prstGeom prst="rect">
            <a:avLst/>
          </a:prstGeom>
        </p:spPr>
      </p:pic>
    </p:spTree>
    <p:extLst>
      <p:ext uri="{BB962C8B-B14F-4D97-AF65-F5344CB8AC3E}">
        <p14:creationId xmlns:p14="http://schemas.microsoft.com/office/powerpoint/2010/main" val="402053476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732" y="475637"/>
            <a:ext cx="6612452" cy="775593"/>
          </a:xfrm>
          <a:prstGeom prst="rect">
            <a:avLst/>
          </a:prstGeom>
        </p:spPr>
        <p:txBody>
          <a:bodyPr anchor="b" anchorCtr="0"/>
          <a:lstStyle>
            <a:lvl1pPr>
              <a:defRPr sz="2110" b="1" i="0">
                <a:solidFill>
                  <a:schemeClr val="tx1">
                    <a:lumMod val="95000"/>
                  </a:schemeClr>
                </a:solidFill>
                <a:latin typeface="Amazon Ember" charset="0"/>
                <a:ea typeface="Amazon Ember" charset="0"/>
                <a:cs typeface="Amazon Ember" charset="0"/>
              </a:defRPr>
            </a:lvl1pPr>
          </a:lstStyle>
          <a:p>
            <a:r>
              <a:rPr lang="en-US" dirty="0"/>
              <a:t>Click to edit Master title style</a:t>
            </a:r>
          </a:p>
        </p:txBody>
      </p:sp>
      <p:sp>
        <p:nvSpPr>
          <p:cNvPr id="3" name="Content Placeholder 2"/>
          <p:cNvSpPr>
            <a:spLocks noGrp="1"/>
          </p:cNvSpPr>
          <p:nvPr>
            <p:ph idx="1"/>
          </p:nvPr>
        </p:nvSpPr>
        <p:spPr>
          <a:xfrm>
            <a:off x="784384" y="1382662"/>
            <a:ext cx="7341943" cy="3208389"/>
          </a:xfrm>
          <a:prstGeom prst="rect">
            <a:avLst/>
          </a:prstGeom>
        </p:spPr>
        <p:txBody>
          <a:bodyPr/>
          <a:lstStyle>
            <a:lvl1pPr marL="0" indent="0">
              <a:buNone/>
              <a:defRPr sz="1406" b="0" i="0">
                <a:solidFill>
                  <a:schemeClr val="tx1"/>
                </a:solidFill>
                <a:latin typeface="Amazon Ember" charset="0"/>
                <a:ea typeface="Amazon Ember" charset="0"/>
                <a:cs typeface="Amazon Ember" charset="0"/>
              </a:defRPr>
            </a:lvl1pPr>
            <a:lvl2pPr marL="440330" indent="-169358">
              <a:buFont typeface="Arial"/>
              <a:buChar char="•"/>
              <a:defRPr sz="1406" b="0" i="0">
                <a:solidFill>
                  <a:schemeClr val="tx1"/>
                </a:solidFill>
                <a:latin typeface="Amazon Ember" charset="0"/>
                <a:ea typeface="Amazon Ember" charset="0"/>
                <a:cs typeface="Amazon Ember" charset="0"/>
              </a:defRPr>
            </a:lvl2pPr>
            <a:lvl3pPr marL="677430" indent="-135485">
              <a:buFont typeface="Arial"/>
              <a:buChar char="•"/>
              <a:defRPr sz="1406" b="0" i="0">
                <a:solidFill>
                  <a:schemeClr val="tx1"/>
                </a:solidFill>
                <a:latin typeface="Amazon Ember" charset="0"/>
                <a:ea typeface="Amazon Ember" charset="0"/>
                <a:cs typeface="Amazon Ember" charset="0"/>
              </a:defRPr>
            </a:lvl3pPr>
            <a:lvl4pPr>
              <a:defRPr sz="1406" b="0" i="0">
                <a:solidFill>
                  <a:schemeClr val="tx1"/>
                </a:solidFill>
                <a:latin typeface="Amazon Ember" charset="0"/>
                <a:ea typeface="Amazon Ember" charset="0"/>
                <a:cs typeface="Amazon Ember" charset="0"/>
              </a:defRPr>
            </a:lvl4pPr>
            <a:lvl5pPr>
              <a:defRPr sz="1406" b="0" i="0">
                <a:solidFill>
                  <a:schemeClr val="tx1"/>
                </a:solidFill>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157002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732" y="475637"/>
            <a:ext cx="6612452" cy="775593"/>
          </a:xfrm>
          <a:prstGeom prst="rect">
            <a:avLst/>
          </a:prstGeom>
        </p:spPr>
        <p:txBody>
          <a:bodyPr anchor="b" anchorCtr="0"/>
          <a:lstStyle>
            <a:lvl1pPr>
              <a:defRPr sz="2110" b="1" i="0">
                <a:solidFill>
                  <a:schemeClr val="tx1">
                    <a:lumMod val="95000"/>
                  </a:schemeClr>
                </a:solidFill>
                <a:latin typeface="Amazon Ember" charset="0"/>
                <a:ea typeface="Amazon Ember" charset="0"/>
                <a:cs typeface="Amazon Ember" charset="0"/>
              </a:defRPr>
            </a:lvl1pPr>
          </a:lstStyle>
          <a:p>
            <a:r>
              <a:rPr lang="en-US" dirty="0"/>
              <a:t>Click to edit Master title style</a:t>
            </a:r>
          </a:p>
        </p:txBody>
      </p:sp>
      <p:sp>
        <p:nvSpPr>
          <p:cNvPr id="3" name="Content Placeholder 2"/>
          <p:cNvSpPr>
            <a:spLocks noGrp="1"/>
          </p:cNvSpPr>
          <p:nvPr>
            <p:ph idx="1"/>
          </p:nvPr>
        </p:nvSpPr>
        <p:spPr>
          <a:xfrm>
            <a:off x="784384" y="1382662"/>
            <a:ext cx="7341943" cy="3208389"/>
          </a:xfrm>
          <a:prstGeom prst="rect">
            <a:avLst/>
          </a:prstGeom>
        </p:spPr>
        <p:txBody>
          <a:bodyPr/>
          <a:lstStyle>
            <a:lvl1pPr marL="0" indent="0">
              <a:buNone/>
              <a:defRPr sz="1067" b="0" i="0">
                <a:solidFill>
                  <a:schemeClr val="tx1"/>
                </a:solidFill>
                <a:latin typeface="Amazon Ember Light" charset="0"/>
                <a:ea typeface="Amazon Ember Light" charset="0"/>
                <a:cs typeface="Amazon Ember Light" charset="0"/>
              </a:defRPr>
            </a:lvl1pPr>
            <a:lvl2pPr marL="440330" indent="-169358">
              <a:buFont typeface="Arial"/>
              <a:buChar char="•"/>
              <a:defRPr sz="1067" b="0" i="0">
                <a:solidFill>
                  <a:schemeClr val="tx1"/>
                </a:solidFill>
                <a:latin typeface="Amazon Ember Light" charset="0"/>
                <a:ea typeface="Amazon Ember Light" charset="0"/>
                <a:cs typeface="Amazon Ember Light" charset="0"/>
              </a:defRPr>
            </a:lvl2pPr>
            <a:lvl3pPr marL="677430" indent="-135485">
              <a:buFont typeface="Arial"/>
              <a:buChar char="•"/>
              <a:defRPr sz="1067" b="0" i="0">
                <a:solidFill>
                  <a:schemeClr val="tx1"/>
                </a:solidFill>
                <a:latin typeface="Amazon Ember Light" charset="0"/>
                <a:ea typeface="Amazon Ember Light" charset="0"/>
                <a:cs typeface="Amazon Ember Light" charset="0"/>
              </a:defRPr>
            </a:lvl3pPr>
            <a:lvl4pPr>
              <a:defRPr sz="1067" b="0" i="0">
                <a:solidFill>
                  <a:schemeClr val="tx1"/>
                </a:solidFill>
                <a:latin typeface="Amazon Ember Light" charset="0"/>
                <a:ea typeface="Amazon Ember Light" charset="0"/>
                <a:cs typeface="Amazon Ember Light" charset="0"/>
              </a:defRPr>
            </a:lvl4pPr>
            <a:lvl5pPr>
              <a:defRPr sz="1067"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5796" y="4513007"/>
            <a:ext cx="549659" cy="369689"/>
          </a:xfrm>
          <a:prstGeom prst="rect">
            <a:avLst/>
          </a:prstGeom>
        </p:spPr>
      </p:pic>
      <p:sp>
        <p:nvSpPr>
          <p:cNvPr id="4" name="Rectangle 3"/>
          <p:cNvSpPr/>
          <p:nvPr userDrawn="1"/>
        </p:nvSpPr>
        <p:spPr>
          <a:xfrm>
            <a:off x="0" y="1320628"/>
            <a:ext cx="9144000" cy="38228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68078" y="4616769"/>
            <a:ext cx="549712" cy="328300"/>
          </a:xfrm>
          <a:prstGeom prst="rect">
            <a:avLst/>
          </a:prstGeom>
        </p:spPr>
      </p:pic>
      <p:sp>
        <p:nvSpPr>
          <p:cNvPr id="7" name="TextBox 6"/>
          <p:cNvSpPr txBox="1">
            <a:spLocks noChangeArrowheads="1"/>
          </p:cNvSpPr>
          <p:nvPr userDrawn="1"/>
        </p:nvSpPr>
        <p:spPr bwMode="auto">
          <a:xfrm>
            <a:off x="639010" y="4849566"/>
            <a:ext cx="2417274" cy="8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1566863" eaLnBrk="0" fontAlgn="base" hangingPunct="0">
              <a:spcBef>
                <a:spcPct val="0"/>
              </a:spcBef>
              <a:spcAft>
                <a:spcPct val="0"/>
              </a:spcAft>
              <a:defRPr>
                <a:solidFill>
                  <a:schemeClr val="tx1"/>
                </a:solidFill>
                <a:latin typeface="Arial" charset="0"/>
              </a:defRPr>
            </a:lvl6pPr>
            <a:lvl7pPr marL="2971800" indent="-228600" defTabSz="1566863" eaLnBrk="0" fontAlgn="base" hangingPunct="0">
              <a:spcBef>
                <a:spcPct val="0"/>
              </a:spcBef>
              <a:spcAft>
                <a:spcPct val="0"/>
              </a:spcAft>
              <a:defRPr>
                <a:solidFill>
                  <a:schemeClr val="tx1"/>
                </a:solidFill>
                <a:latin typeface="Arial" charset="0"/>
              </a:defRPr>
            </a:lvl7pPr>
            <a:lvl8pPr marL="3429000" indent="-228600" defTabSz="1566863" eaLnBrk="0" fontAlgn="base" hangingPunct="0">
              <a:spcBef>
                <a:spcPct val="0"/>
              </a:spcBef>
              <a:spcAft>
                <a:spcPct val="0"/>
              </a:spcAft>
              <a:defRPr>
                <a:solidFill>
                  <a:schemeClr val="tx1"/>
                </a:solidFill>
                <a:latin typeface="Arial" charset="0"/>
              </a:defRPr>
            </a:lvl8pPr>
            <a:lvl9pPr marL="3886200" indent="-228600" defTabSz="1566863" eaLnBrk="0" fontAlgn="base" hangingPunct="0">
              <a:spcBef>
                <a:spcPct val="0"/>
              </a:spcBef>
              <a:spcAft>
                <a:spcPct val="0"/>
              </a:spcAft>
              <a:defRPr>
                <a:solidFill>
                  <a:schemeClr val="tx1"/>
                </a:solidFill>
                <a:latin typeface="Arial" charset="0"/>
              </a:defRPr>
            </a:lvl9pPr>
          </a:lstStyle>
          <a:p>
            <a:pPr defTabSz="348394" eaLnBrk="1" hangingPunct="1">
              <a:defRPr/>
            </a:pPr>
            <a:r>
              <a:rPr lang="en-US" altLang="x-none" sz="563" dirty="0">
                <a:solidFill>
                  <a:schemeClr val="tx1">
                    <a:lumMod val="65000"/>
                  </a:schemeClr>
                </a:solidFill>
              </a:rPr>
              <a:t>© 2017, Amazon Web Services, Inc. or its Affiliates. All rights reserved.</a:t>
            </a:r>
          </a:p>
        </p:txBody>
      </p:sp>
    </p:spTree>
    <p:extLst>
      <p:ext uri="{BB962C8B-B14F-4D97-AF65-F5344CB8AC3E}">
        <p14:creationId xmlns:p14="http://schemas.microsoft.com/office/powerpoint/2010/main" val="179925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1">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1257" y="1969202"/>
            <a:ext cx="7772400" cy="930105"/>
          </a:xfrm>
          <a:prstGeom prst="rect">
            <a:avLst/>
          </a:prstGeom>
        </p:spPr>
        <p:txBody>
          <a:bodyPr anchor="ctr"/>
          <a:lstStyle>
            <a:lvl1pPr algn="l">
              <a:defRPr sz="2531" b="1" i="0" cap="none">
                <a:solidFill>
                  <a:srgbClr val="F2F2F2"/>
                </a:solidFill>
                <a:latin typeface="Amazon Ember" charset="0"/>
                <a:ea typeface="Amazon Ember" charset="0"/>
                <a:cs typeface="Amazon Ember" charset="0"/>
              </a:defRPr>
            </a:lvl1pPr>
          </a:lstStyle>
          <a:p>
            <a:r>
              <a:rPr lang="en-US" dirty="0"/>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15567819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07" y="476633"/>
            <a:ext cx="6682243" cy="774954"/>
          </a:xfrm>
          <a:prstGeom prst="rect">
            <a:avLst/>
          </a:prstGeom>
        </p:spPr>
        <p:txBody>
          <a:bodyPr anchor="b" anchorCtr="0">
            <a:normAutofit/>
          </a:bodyPr>
          <a:lstStyle>
            <a:lvl1pPr>
              <a:defRPr sz="2110" b="1" i="0">
                <a:solidFill>
                  <a:srgbClr val="F2F2F2"/>
                </a:solidFill>
                <a:latin typeface="Amazon Ember" charset="0"/>
                <a:ea typeface="Amazon Ember" charset="0"/>
                <a:cs typeface="Amazon Ember" charset="0"/>
              </a:defRPr>
            </a:lvl1pPr>
          </a:lstStyle>
          <a:p>
            <a:r>
              <a:rPr lang="en-US" dirty="0"/>
              <a:t>Click to edit Master title style</a:t>
            </a:r>
          </a:p>
        </p:txBody>
      </p:sp>
      <p:sp>
        <p:nvSpPr>
          <p:cNvPr id="3" name="Content Placeholder 2"/>
          <p:cNvSpPr>
            <a:spLocks noGrp="1"/>
          </p:cNvSpPr>
          <p:nvPr>
            <p:ph sz="half" idx="1"/>
          </p:nvPr>
        </p:nvSpPr>
        <p:spPr>
          <a:xfrm>
            <a:off x="785105" y="1381887"/>
            <a:ext cx="3651637" cy="3209544"/>
          </a:xfrm>
          <a:prstGeom prst="rect">
            <a:avLst/>
          </a:prstGeom>
        </p:spPr>
        <p:txBody>
          <a:bodyPr/>
          <a:lstStyle>
            <a:lvl1pPr>
              <a:defRPr sz="1406" b="0" i="0">
                <a:solidFill>
                  <a:schemeClr val="tx1"/>
                </a:solidFill>
                <a:latin typeface="Amazon Ember" charset="0"/>
                <a:ea typeface="Amazon Ember" charset="0"/>
                <a:cs typeface="Amazon Ember" charset="0"/>
              </a:defRPr>
            </a:lvl1pPr>
            <a:lvl2pPr>
              <a:defRPr sz="1406" b="0" i="0">
                <a:solidFill>
                  <a:schemeClr val="tx1"/>
                </a:solidFill>
                <a:latin typeface="Amazon Ember" charset="0"/>
                <a:ea typeface="Amazon Ember" charset="0"/>
                <a:cs typeface="Amazon Ember" charset="0"/>
              </a:defRPr>
            </a:lvl2pPr>
            <a:lvl3pPr>
              <a:defRPr sz="1406" b="0" i="0">
                <a:solidFill>
                  <a:schemeClr val="tx1"/>
                </a:solidFill>
                <a:latin typeface="Amazon Ember" charset="0"/>
                <a:ea typeface="Amazon Ember" charset="0"/>
                <a:cs typeface="Amazon Ember" charset="0"/>
              </a:defRPr>
            </a:lvl3pPr>
            <a:lvl4pPr>
              <a:defRPr sz="1406" b="0" i="0">
                <a:solidFill>
                  <a:schemeClr val="tx1"/>
                </a:solidFill>
                <a:latin typeface="Amazon Ember" charset="0"/>
                <a:ea typeface="Amazon Ember" charset="0"/>
                <a:cs typeface="Amazon Ember" charset="0"/>
              </a:defRPr>
            </a:lvl4pPr>
            <a:lvl5pPr>
              <a:defRPr sz="1406" b="0" i="0">
                <a:solidFill>
                  <a:schemeClr val="tx1"/>
                </a:solidFill>
                <a:latin typeface="Amazon Ember" charset="0"/>
                <a:ea typeface="Amazon Ember" charset="0"/>
                <a:cs typeface="Amazon Ember" charset="0"/>
              </a:defRPr>
            </a:lvl5pPr>
            <a:lvl6pPr>
              <a:defRPr sz="1067"/>
            </a:lvl6pPr>
            <a:lvl7pPr>
              <a:defRPr sz="1067"/>
            </a:lvl7pPr>
            <a:lvl8pPr>
              <a:defRPr sz="1067"/>
            </a:lvl8pPr>
            <a:lvl9pPr>
              <a:defRPr sz="10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63609" y="1381887"/>
            <a:ext cx="3651637" cy="3209544"/>
          </a:xfrm>
          <a:prstGeom prst="rect">
            <a:avLst/>
          </a:prstGeom>
        </p:spPr>
        <p:txBody>
          <a:bodyPr/>
          <a:lstStyle>
            <a:lvl1pPr>
              <a:defRPr sz="1406" b="0" i="0">
                <a:solidFill>
                  <a:schemeClr val="tx1"/>
                </a:solidFill>
                <a:latin typeface="Amazon Ember" charset="0"/>
                <a:ea typeface="Amazon Ember" charset="0"/>
                <a:cs typeface="Amazon Ember" charset="0"/>
              </a:defRPr>
            </a:lvl1pPr>
            <a:lvl2pPr>
              <a:defRPr sz="1406" b="0" i="0">
                <a:solidFill>
                  <a:schemeClr val="tx1"/>
                </a:solidFill>
                <a:latin typeface="Amazon Ember" charset="0"/>
                <a:ea typeface="Amazon Ember" charset="0"/>
                <a:cs typeface="Amazon Ember" charset="0"/>
              </a:defRPr>
            </a:lvl2pPr>
            <a:lvl3pPr>
              <a:defRPr sz="1406" b="0" i="0">
                <a:solidFill>
                  <a:schemeClr val="tx1"/>
                </a:solidFill>
                <a:latin typeface="Amazon Ember" charset="0"/>
                <a:ea typeface="Amazon Ember" charset="0"/>
                <a:cs typeface="Amazon Ember" charset="0"/>
              </a:defRPr>
            </a:lvl3pPr>
            <a:lvl4pPr>
              <a:defRPr sz="1406" b="0" i="0">
                <a:solidFill>
                  <a:schemeClr val="tx1"/>
                </a:solidFill>
                <a:latin typeface="Amazon Ember" charset="0"/>
                <a:ea typeface="Amazon Ember" charset="0"/>
                <a:cs typeface="Amazon Ember" charset="0"/>
              </a:defRPr>
            </a:lvl4pPr>
            <a:lvl5pPr>
              <a:defRPr sz="1406" b="0" i="0">
                <a:solidFill>
                  <a:schemeClr val="tx1"/>
                </a:solidFill>
                <a:latin typeface="Amazon Ember" charset="0"/>
                <a:ea typeface="Amazon Ember" charset="0"/>
                <a:cs typeface="Amazon Ember" charset="0"/>
              </a:defRPr>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785828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00407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9009" y="1393725"/>
            <a:ext cx="3602127" cy="539196"/>
          </a:xfrm>
          <a:prstGeom prst="rect">
            <a:avLst/>
          </a:prstGeom>
        </p:spPr>
        <p:txBody>
          <a:bodyPr anchor="t" anchorCtr="0"/>
          <a:lstStyle>
            <a:lvl1pPr marL="0" indent="0">
              <a:buNone/>
              <a:defRPr sz="1266" b="1" i="0">
                <a:latin typeface="Amazon Ember" charset="0"/>
                <a:ea typeface="Amazon Ember" charset="0"/>
                <a:cs typeface="Amazon Ember" charset="0"/>
              </a:defRPr>
            </a:lvl1pPr>
            <a:lvl2pPr marL="270972" indent="0">
              <a:buNone/>
              <a:defRPr sz="1186" b="1"/>
            </a:lvl2pPr>
            <a:lvl3pPr marL="541944" indent="0">
              <a:buNone/>
              <a:defRPr sz="1067" b="1"/>
            </a:lvl3pPr>
            <a:lvl4pPr marL="812916" indent="0">
              <a:buNone/>
              <a:defRPr sz="949" b="1"/>
            </a:lvl4pPr>
            <a:lvl5pPr marL="1083887" indent="0">
              <a:buNone/>
              <a:defRPr sz="949" b="1"/>
            </a:lvl5pPr>
            <a:lvl6pPr marL="1354859" indent="0">
              <a:buNone/>
              <a:defRPr sz="949" b="1"/>
            </a:lvl6pPr>
            <a:lvl7pPr marL="1625831" indent="0">
              <a:buNone/>
              <a:defRPr sz="949" b="1"/>
            </a:lvl7pPr>
            <a:lvl8pPr marL="1896803" indent="0">
              <a:buNone/>
              <a:defRPr sz="949" b="1"/>
            </a:lvl8pPr>
            <a:lvl9pPr marL="2167775" indent="0">
              <a:buNone/>
              <a:defRPr sz="949" b="1"/>
            </a:lvl9pPr>
          </a:lstStyle>
          <a:p>
            <a:pPr lvl="0"/>
            <a:r>
              <a:rPr lang="en-US" dirty="0"/>
              <a:t>Click to edit Master text styles</a:t>
            </a:r>
          </a:p>
        </p:txBody>
      </p:sp>
      <p:sp>
        <p:nvSpPr>
          <p:cNvPr id="4" name="Content Placeholder 3"/>
          <p:cNvSpPr>
            <a:spLocks noGrp="1"/>
          </p:cNvSpPr>
          <p:nvPr>
            <p:ph sz="half" idx="2"/>
          </p:nvPr>
        </p:nvSpPr>
        <p:spPr>
          <a:xfrm>
            <a:off x="780686" y="1944758"/>
            <a:ext cx="3602127" cy="2506264"/>
          </a:xfrm>
          <a:prstGeom prst="rect">
            <a:avLst/>
          </a:prstGeom>
        </p:spPr>
        <p:txBody>
          <a:bodyPr/>
          <a:lstStyle>
            <a:lvl1pPr>
              <a:defRPr sz="1266" b="0" i="0">
                <a:latin typeface="Amazon Ember" charset="0"/>
                <a:ea typeface="Amazon Ember" charset="0"/>
                <a:cs typeface="Amazon Ember" charset="0"/>
              </a:defRPr>
            </a:lvl1pPr>
            <a:lvl2pPr>
              <a:defRPr sz="1266" b="0" i="0">
                <a:latin typeface="Amazon Ember" charset="0"/>
                <a:ea typeface="Amazon Ember" charset="0"/>
                <a:cs typeface="Amazon Ember" charset="0"/>
              </a:defRPr>
            </a:lvl2pPr>
            <a:lvl3pPr>
              <a:defRPr sz="1266" b="0" i="0">
                <a:latin typeface="Amazon Ember" charset="0"/>
                <a:ea typeface="Amazon Ember" charset="0"/>
                <a:cs typeface="Amazon Ember" charset="0"/>
              </a:defRPr>
            </a:lvl3pPr>
            <a:lvl4pPr>
              <a:defRPr sz="1266" b="0" i="0">
                <a:latin typeface="Amazon Ember" charset="0"/>
                <a:ea typeface="Amazon Ember" charset="0"/>
                <a:cs typeface="Amazon Ember" charset="0"/>
              </a:defRPr>
            </a:lvl4pPr>
            <a:lvl5pPr>
              <a:defRPr sz="1266" b="0" i="0">
                <a:latin typeface="Amazon Ember" charset="0"/>
                <a:ea typeface="Amazon Ember" charset="0"/>
                <a:cs typeface="Amazon Ember" charset="0"/>
              </a:defRPr>
            </a:lvl5pPr>
            <a:lvl6pPr>
              <a:defRPr sz="949"/>
            </a:lvl6pPr>
            <a:lvl7pPr>
              <a:defRPr sz="949"/>
            </a:lvl7pPr>
            <a:lvl8pPr>
              <a:defRPr sz="949"/>
            </a:lvl8pPr>
            <a:lvl9pPr>
              <a:defRPr sz="9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779732" y="475775"/>
            <a:ext cx="6730440" cy="774954"/>
          </a:xfrm>
          <a:prstGeom prst="rect">
            <a:avLst/>
          </a:prstGeom>
        </p:spPr>
        <p:txBody>
          <a:bodyPr anchor="b" anchorCtr="0">
            <a:normAutofit/>
          </a:bodyPr>
          <a:lstStyle>
            <a:lvl1pPr>
              <a:defRPr sz="2110" b="1" i="0">
                <a:solidFill>
                  <a:schemeClr val="tx1">
                    <a:lumMod val="95000"/>
                  </a:schemeClr>
                </a:solidFill>
                <a:latin typeface="Amazon Ember" charset="0"/>
                <a:ea typeface="Amazon Ember" charset="0"/>
                <a:cs typeface="Amazon Ember" charset="0"/>
              </a:defRPr>
            </a:lvl1pPr>
          </a:lstStyle>
          <a:p>
            <a:r>
              <a:rPr lang="en-US" dirty="0"/>
              <a:t>Click to edit Master title style</a:t>
            </a:r>
          </a:p>
        </p:txBody>
      </p:sp>
      <p:sp>
        <p:nvSpPr>
          <p:cNvPr id="15" name="Text Placeholder 4"/>
          <p:cNvSpPr>
            <a:spLocks noGrp="1"/>
          </p:cNvSpPr>
          <p:nvPr>
            <p:ph type="body" sz="quarter" idx="3"/>
          </p:nvPr>
        </p:nvSpPr>
        <p:spPr>
          <a:xfrm>
            <a:off x="4549005" y="1393725"/>
            <a:ext cx="3603542" cy="539196"/>
          </a:xfrm>
          <a:prstGeom prst="rect">
            <a:avLst/>
          </a:prstGeom>
        </p:spPr>
        <p:txBody>
          <a:bodyPr anchor="t" anchorCtr="0">
            <a:normAutofit/>
          </a:bodyPr>
          <a:lstStyle>
            <a:lvl1pPr marL="0" indent="0">
              <a:buNone/>
              <a:defRPr sz="1266" b="1" i="0">
                <a:latin typeface="Amazon Ember" charset="0"/>
                <a:ea typeface="Amazon Ember" charset="0"/>
                <a:cs typeface="Amazon Ember" charset="0"/>
              </a:defRPr>
            </a:lvl1pPr>
            <a:lvl2pPr marL="270972" indent="0">
              <a:buNone/>
              <a:defRPr sz="1186" b="1"/>
            </a:lvl2pPr>
            <a:lvl3pPr marL="541944" indent="0">
              <a:buNone/>
              <a:defRPr sz="1067" b="1"/>
            </a:lvl3pPr>
            <a:lvl4pPr marL="812916" indent="0">
              <a:buNone/>
              <a:defRPr sz="949" b="1"/>
            </a:lvl4pPr>
            <a:lvl5pPr marL="1083887" indent="0">
              <a:buNone/>
              <a:defRPr sz="949" b="1"/>
            </a:lvl5pPr>
            <a:lvl6pPr marL="1354859" indent="0">
              <a:buNone/>
              <a:defRPr sz="949" b="1"/>
            </a:lvl6pPr>
            <a:lvl7pPr marL="1625831" indent="0">
              <a:buNone/>
              <a:defRPr sz="949" b="1"/>
            </a:lvl7pPr>
            <a:lvl8pPr marL="1896803" indent="0">
              <a:buNone/>
              <a:defRPr sz="949" b="1"/>
            </a:lvl8pPr>
            <a:lvl9pPr marL="2167775" indent="0">
              <a:buNone/>
              <a:defRPr sz="949" b="1"/>
            </a:lvl9pPr>
          </a:lstStyle>
          <a:p>
            <a:pPr lvl="0"/>
            <a:r>
              <a:rPr lang="en-US"/>
              <a:t>Click to edit Master text styles</a:t>
            </a:r>
          </a:p>
        </p:txBody>
      </p:sp>
      <p:sp>
        <p:nvSpPr>
          <p:cNvPr id="16" name="Content Placeholder 5"/>
          <p:cNvSpPr>
            <a:spLocks noGrp="1"/>
          </p:cNvSpPr>
          <p:nvPr>
            <p:ph sz="quarter" idx="4"/>
          </p:nvPr>
        </p:nvSpPr>
        <p:spPr>
          <a:xfrm>
            <a:off x="4549005" y="1932921"/>
            <a:ext cx="3603542" cy="2506264"/>
          </a:xfrm>
          <a:prstGeom prst="rect">
            <a:avLst/>
          </a:prstGeom>
        </p:spPr>
        <p:txBody>
          <a:bodyPr/>
          <a:lstStyle>
            <a:lvl1pPr>
              <a:defRPr sz="1266" b="0" i="0">
                <a:latin typeface="Amazon Ember" charset="0"/>
                <a:ea typeface="Amazon Ember" charset="0"/>
                <a:cs typeface="Amazon Ember" charset="0"/>
              </a:defRPr>
            </a:lvl1pPr>
            <a:lvl2pPr>
              <a:defRPr sz="1266" b="0" i="0">
                <a:latin typeface="Amazon Ember" charset="0"/>
                <a:ea typeface="Amazon Ember" charset="0"/>
                <a:cs typeface="Amazon Ember" charset="0"/>
              </a:defRPr>
            </a:lvl2pPr>
            <a:lvl3pPr>
              <a:defRPr sz="1266" b="0" i="0">
                <a:latin typeface="Amazon Ember" charset="0"/>
                <a:ea typeface="Amazon Ember" charset="0"/>
                <a:cs typeface="Amazon Ember" charset="0"/>
              </a:defRPr>
            </a:lvl3pPr>
            <a:lvl4pPr>
              <a:defRPr sz="1266" b="0" i="0">
                <a:latin typeface="Amazon Ember" charset="0"/>
                <a:ea typeface="Amazon Ember" charset="0"/>
                <a:cs typeface="Amazon Ember" charset="0"/>
              </a:defRPr>
            </a:lvl4pPr>
            <a:lvl5pPr>
              <a:defRPr sz="1266" b="0" i="0">
                <a:latin typeface="Amazon Ember" charset="0"/>
                <a:ea typeface="Amazon Ember" charset="0"/>
                <a:cs typeface="Amazon Ember" charset="0"/>
              </a:defRPr>
            </a:lvl5pPr>
            <a:lvl6pPr>
              <a:defRPr sz="949"/>
            </a:lvl6pPr>
            <a:lvl7pPr>
              <a:defRPr sz="949"/>
            </a:lvl7pPr>
            <a:lvl8pPr>
              <a:defRPr sz="949"/>
            </a:lvl8pPr>
            <a:lvl9pPr>
              <a:defRPr sz="94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3968884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0098" y="476633"/>
            <a:ext cx="6634480" cy="774954"/>
          </a:xfrm>
          <a:prstGeom prst="rect">
            <a:avLst/>
          </a:prstGeom>
        </p:spPr>
        <p:txBody>
          <a:bodyPr anchor="b" anchorCtr="0"/>
          <a:lstStyle>
            <a:lvl1pPr>
              <a:defRPr sz="2110" b="1" i="0">
                <a:latin typeface="Amazon Ember" charset="0"/>
                <a:ea typeface="Amazon Ember" charset="0"/>
                <a:cs typeface="Amazon Ember" charset="0"/>
              </a:defRPr>
            </a:lvl1pPr>
          </a:lstStyle>
          <a:p>
            <a:r>
              <a:rPr lang="en-US" dirty="0"/>
              <a:t>Click to edit Master title style</a:t>
            </a:r>
          </a:p>
        </p:txBody>
      </p:sp>
      <p:sp>
        <p:nvSpPr>
          <p:cNvPr id="3" name="Content Placeholder 2"/>
          <p:cNvSpPr>
            <a:spLocks noGrp="1"/>
          </p:cNvSpPr>
          <p:nvPr>
            <p:ph sz="half" idx="1"/>
          </p:nvPr>
        </p:nvSpPr>
        <p:spPr>
          <a:xfrm>
            <a:off x="778723" y="1367695"/>
            <a:ext cx="2442633" cy="3247947"/>
          </a:xfrm>
          <a:prstGeom prst="rect">
            <a:avLst/>
          </a:prstGeom>
        </p:spPr>
        <p:txBody>
          <a:bodyPr>
            <a:normAutofit/>
          </a:bodyPr>
          <a:lstStyle>
            <a:lvl1pPr>
              <a:defRPr sz="1266" b="0" i="0">
                <a:latin typeface="Amazon Ember" charset="0"/>
                <a:ea typeface="Amazon Ember" charset="0"/>
                <a:cs typeface="Amazon Ember" charset="0"/>
              </a:defRPr>
            </a:lvl1pPr>
            <a:lvl2pPr>
              <a:defRPr sz="1266" b="0" i="0">
                <a:latin typeface="Amazon Ember" charset="0"/>
                <a:ea typeface="Amazon Ember" charset="0"/>
                <a:cs typeface="Amazon Ember" charset="0"/>
              </a:defRPr>
            </a:lvl2pPr>
            <a:lvl3pPr>
              <a:defRPr sz="1266" b="0" i="0">
                <a:latin typeface="Amazon Ember" charset="0"/>
                <a:ea typeface="Amazon Ember" charset="0"/>
                <a:cs typeface="Amazon Ember" charset="0"/>
              </a:defRPr>
            </a:lvl3pPr>
            <a:lvl4pPr marL="812916" indent="0">
              <a:buNone/>
              <a:defRPr sz="1266" b="0" i="0">
                <a:latin typeface="Amazon Ember" charset="0"/>
                <a:ea typeface="Amazon Ember" charset="0"/>
                <a:cs typeface="Amazon Ember" charset="0"/>
              </a:defRPr>
            </a:lvl4pPr>
            <a:lvl5pPr>
              <a:defRPr sz="949"/>
            </a:lvl5pPr>
            <a:lvl6pPr>
              <a:defRPr sz="1067"/>
            </a:lvl6pPr>
            <a:lvl7pPr>
              <a:defRPr sz="1067"/>
            </a:lvl7pPr>
            <a:lvl8pPr>
              <a:defRPr sz="1067"/>
            </a:lvl8pPr>
            <a:lvl9pPr>
              <a:defRPr sz="10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half" idx="10"/>
          </p:nvPr>
        </p:nvSpPr>
        <p:spPr>
          <a:xfrm>
            <a:off x="3359486" y="1367695"/>
            <a:ext cx="2442633" cy="3247947"/>
          </a:xfrm>
          <a:prstGeom prst="rect">
            <a:avLst/>
          </a:prstGeom>
        </p:spPr>
        <p:txBody>
          <a:bodyPr>
            <a:normAutofit/>
          </a:bodyPr>
          <a:lstStyle>
            <a:lvl1pPr>
              <a:defRPr sz="1266" b="0" i="0">
                <a:latin typeface="Amazon Ember" charset="0"/>
                <a:ea typeface="Amazon Ember" charset="0"/>
                <a:cs typeface="Amazon Ember" charset="0"/>
              </a:defRPr>
            </a:lvl1pPr>
            <a:lvl2pPr>
              <a:defRPr sz="1266" b="0" i="0">
                <a:latin typeface="Amazon Ember" charset="0"/>
                <a:ea typeface="Amazon Ember" charset="0"/>
                <a:cs typeface="Amazon Ember" charset="0"/>
              </a:defRPr>
            </a:lvl2pPr>
            <a:lvl3pPr>
              <a:defRPr sz="1266" b="0" i="0">
                <a:latin typeface="Amazon Ember" charset="0"/>
                <a:ea typeface="Amazon Ember" charset="0"/>
                <a:cs typeface="Amazon Ember" charset="0"/>
              </a:defRPr>
            </a:lvl3pPr>
            <a:lvl4pPr marL="812916" indent="0">
              <a:buNone/>
              <a:defRPr sz="1266" b="0" i="0">
                <a:latin typeface="Amazon Ember" charset="0"/>
                <a:ea typeface="Amazon Ember" charset="0"/>
                <a:cs typeface="Amazon Ember" charset="0"/>
              </a:defRPr>
            </a:lvl4pPr>
            <a:lvl5pPr>
              <a:defRPr sz="949"/>
            </a:lvl5pPr>
            <a:lvl6pPr>
              <a:defRPr sz="1067"/>
            </a:lvl6pPr>
            <a:lvl7pPr>
              <a:defRPr sz="1067"/>
            </a:lvl7pPr>
            <a:lvl8pPr>
              <a:defRPr sz="1067"/>
            </a:lvl8pPr>
            <a:lvl9pPr>
              <a:defRPr sz="10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1"/>
          </p:nvPr>
        </p:nvSpPr>
        <p:spPr>
          <a:xfrm>
            <a:off x="5938010" y="1367695"/>
            <a:ext cx="2442633" cy="3247947"/>
          </a:xfrm>
          <a:prstGeom prst="rect">
            <a:avLst/>
          </a:prstGeom>
        </p:spPr>
        <p:txBody>
          <a:bodyPr>
            <a:normAutofit/>
          </a:bodyPr>
          <a:lstStyle>
            <a:lvl1pPr>
              <a:defRPr sz="1266" b="0" i="0">
                <a:latin typeface="Amazon Ember" charset="0"/>
                <a:ea typeface="Amazon Ember" charset="0"/>
                <a:cs typeface="Amazon Ember" charset="0"/>
              </a:defRPr>
            </a:lvl1pPr>
            <a:lvl2pPr>
              <a:defRPr sz="1266" b="0" i="0">
                <a:latin typeface="Amazon Ember" charset="0"/>
                <a:ea typeface="Amazon Ember" charset="0"/>
                <a:cs typeface="Amazon Ember" charset="0"/>
              </a:defRPr>
            </a:lvl2pPr>
            <a:lvl3pPr>
              <a:defRPr sz="1266" b="0" i="0">
                <a:latin typeface="Amazon Ember" charset="0"/>
                <a:ea typeface="Amazon Ember" charset="0"/>
                <a:cs typeface="Amazon Ember" charset="0"/>
              </a:defRPr>
            </a:lvl3pPr>
            <a:lvl4pPr marL="812916" indent="0">
              <a:buNone/>
              <a:defRPr sz="1266" b="0" i="0">
                <a:latin typeface="Amazon Ember" charset="0"/>
                <a:ea typeface="Amazon Ember" charset="0"/>
                <a:cs typeface="Amazon Ember" charset="0"/>
              </a:defRPr>
            </a:lvl4pPr>
            <a:lvl5pPr>
              <a:defRPr sz="949"/>
            </a:lvl5pPr>
            <a:lvl6pPr>
              <a:defRPr sz="1067"/>
            </a:lvl6pPr>
            <a:lvl7pPr>
              <a:defRPr sz="1067"/>
            </a:lvl7pPr>
            <a:lvl8pPr>
              <a:defRPr sz="1067"/>
            </a:lvl8pPr>
            <a:lvl9pPr>
              <a:defRPr sz="1067"/>
            </a:lvl9pPr>
          </a:lstStyle>
          <a:p>
            <a:pPr lvl="0"/>
            <a:r>
              <a:rPr lang="en-US"/>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3872981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 Graphics">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0099" y="476633"/>
            <a:ext cx="6513106" cy="774954"/>
          </a:xfrm>
          <a:prstGeom prst="rect">
            <a:avLst/>
          </a:prstGeom>
        </p:spPr>
        <p:txBody>
          <a:bodyPr anchor="b" anchorCtr="0"/>
          <a:lstStyle>
            <a:lvl1pPr>
              <a:defRPr sz="2110">
                <a:latin typeface="Amazon Ember" charset="0"/>
                <a:ea typeface="Amazon Ember" charset="0"/>
                <a:cs typeface="Amazon Ember" charset="0"/>
              </a:defRPr>
            </a:lvl1pPr>
          </a:lstStyle>
          <a:p>
            <a:r>
              <a:rPr lang="en-US" dirty="0"/>
              <a:t>Click to edit Master title style</a:t>
            </a:r>
          </a:p>
        </p:txBody>
      </p:sp>
      <p:sp>
        <p:nvSpPr>
          <p:cNvPr id="11" name="Text Placeholder 3"/>
          <p:cNvSpPr>
            <a:spLocks noGrp="1"/>
          </p:cNvSpPr>
          <p:nvPr>
            <p:ph type="body" sz="half" idx="2"/>
          </p:nvPr>
        </p:nvSpPr>
        <p:spPr>
          <a:xfrm>
            <a:off x="793109" y="3336634"/>
            <a:ext cx="1797050"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dirty="0"/>
              <a:t>Click to edit Master text styles</a:t>
            </a:r>
          </a:p>
        </p:txBody>
      </p:sp>
      <p:sp>
        <p:nvSpPr>
          <p:cNvPr id="12" name="Text Placeholder 3"/>
          <p:cNvSpPr>
            <a:spLocks noGrp="1"/>
          </p:cNvSpPr>
          <p:nvPr>
            <p:ph type="body" sz="half" idx="11"/>
          </p:nvPr>
        </p:nvSpPr>
        <p:spPr>
          <a:xfrm>
            <a:off x="2782781" y="3336634"/>
            <a:ext cx="1797050"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a:t>Click to edit Master text styles</a:t>
            </a:r>
          </a:p>
        </p:txBody>
      </p:sp>
      <p:sp>
        <p:nvSpPr>
          <p:cNvPr id="13" name="Text Placeholder 3"/>
          <p:cNvSpPr>
            <a:spLocks noGrp="1"/>
          </p:cNvSpPr>
          <p:nvPr>
            <p:ph type="body" sz="half" idx="13"/>
          </p:nvPr>
        </p:nvSpPr>
        <p:spPr>
          <a:xfrm>
            <a:off x="4785152" y="3336634"/>
            <a:ext cx="1797050"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a:t>Click to edit Master text styles</a:t>
            </a:r>
          </a:p>
        </p:txBody>
      </p:sp>
      <p:sp>
        <p:nvSpPr>
          <p:cNvPr id="14" name="Text Placeholder 3"/>
          <p:cNvSpPr>
            <a:spLocks noGrp="1"/>
          </p:cNvSpPr>
          <p:nvPr>
            <p:ph type="body" sz="half" idx="15"/>
          </p:nvPr>
        </p:nvSpPr>
        <p:spPr>
          <a:xfrm>
            <a:off x="6813534" y="3336634"/>
            <a:ext cx="1797050"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a:t>Click to edit Master text styles</a:t>
            </a:r>
          </a:p>
        </p:txBody>
      </p:sp>
      <p:sp>
        <p:nvSpPr>
          <p:cNvPr id="15" name="Picture Placeholder 2"/>
          <p:cNvSpPr>
            <a:spLocks noGrp="1"/>
          </p:cNvSpPr>
          <p:nvPr>
            <p:ph type="pic" sz="quarter" idx="16"/>
          </p:nvPr>
        </p:nvSpPr>
        <p:spPr>
          <a:xfrm>
            <a:off x="793109" y="1813904"/>
            <a:ext cx="1797050" cy="1344612"/>
          </a:xfrm>
          <a:prstGeom prst="rect">
            <a:avLst/>
          </a:prstGeom>
        </p:spPr>
        <p:txBody>
          <a:bodyPr rtlCol="0">
            <a:normAutofit/>
          </a:bodyPr>
          <a:lstStyle>
            <a:lvl1pPr algn="ctr">
              <a:defRPr sz="830" b="0" i="0">
                <a:solidFill>
                  <a:schemeClr val="tx1"/>
                </a:solidFill>
                <a:latin typeface="Amazon Ember Light" charset="0"/>
                <a:ea typeface="Amazon Ember Light" charset="0"/>
                <a:cs typeface="Amazon Ember Light" charset="0"/>
              </a:defRPr>
            </a:lvl1pPr>
          </a:lstStyle>
          <a:p>
            <a:pPr lvl="0"/>
            <a:r>
              <a:rPr lang="en-US" noProof="0" dirty="0"/>
              <a:t>Drag picture to placeholder or click icon to add</a:t>
            </a:r>
          </a:p>
        </p:txBody>
      </p:sp>
      <p:sp>
        <p:nvSpPr>
          <p:cNvPr id="16" name="Picture Placeholder 2"/>
          <p:cNvSpPr>
            <a:spLocks noGrp="1"/>
          </p:cNvSpPr>
          <p:nvPr>
            <p:ph type="pic" sz="quarter" idx="17"/>
          </p:nvPr>
        </p:nvSpPr>
        <p:spPr>
          <a:xfrm>
            <a:off x="2782781" y="1813904"/>
            <a:ext cx="1797050" cy="1344612"/>
          </a:xfrm>
          <a:prstGeom prst="rect">
            <a:avLst/>
          </a:prstGeom>
        </p:spPr>
        <p:txBody>
          <a:bodyPr rtlCol="0">
            <a:normAutofit/>
          </a:bodyPr>
          <a:lstStyle>
            <a:lvl1pPr algn="ctr">
              <a:defRPr sz="830" b="0" i="0">
                <a:solidFill>
                  <a:schemeClr val="tx1"/>
                </a:solidFill>
                <a:latin typeface="Amazon Ember Light" charset="0"/>
                <a:ea typeface="Amazon Ember Light" charset="0"/>
                <a:cs typeface="Amazon Ember Light" charset="0"/>
              </a:defRPr>
            </a:lvl1pPr>
          </a:lstStyle>
          <a:p>
            <a:pPr lvl="0"/>
            <a:r>
              <a:rPr lang="en-US" noProof="0"/>
              <a:t>Drag picture to placeholder or click icon to add</a:t>
            </a:r>
            <a:endParaRPr lang="en-US" noProof="0" dirty="0"/>
          </a:p>
        </p:txBody>
      </p:sp>
      <p:sp>
        <p:nvSpPr>
          <p:cNvPr id="17" name="Picture Placeholder 2"/>
          <p:cNvSpPr>
            <a:spLocks noGrp="1"/>
          </p:cNvSpPr>
          <p:nvPr>
            <p:ph type="pic" sz="quarter" idx="18"/>
          </p:nvPr>
        </p:nvSpPr>
        <p:spPr>
          <a:xfrm>
            <a:off x="4785152" y="1813904"/>
            <a:ext cx="1797050" cy="1344612"/>
          </a:xfrm>
          <a:prstGeom prst="rect">
            <a:avLst/>
          </a:prstGeom>
        </p:spPr>
        <p:txBody>
          <a:bodyPr rtlCol="0">
            <a:normAutofit/>
          </a:bodyPr>
          <a:lstStyle>
            <a:lvl1pPr algn="ctr">
              <a:defRPr sz="830" b="0" i="0">
                <a:solidFill>
                  <a:schemeClr val="tx1"/>
                </a:solidFill>
                <a:latin typeface="Amazon Ember Light" charset="0"/>
                <a:ea typeface="Amazon Ember Light" charset="0"/>
                <a:cs typeface="Amazon Ember Light" charset="0"/>
              </a:defRPr>
            </a:lvl1pPr>
          </a:lstStyle>
          <a:p>
            <a:pPr lvl="0"/>
            <a:r>
              <a:rPr lang="en-US" noProof="0"/>
              <a:t>Drag picture to placeholder or click icon to add</a:t>
            </a:r>
            <a:endParaRPr lang="en-US" noProof="0" dirty="0"/>
          </a:p>
        </p:txBody>
      </p:sp>
      <p:sp>
        <p:nvSpPr>
          <p:cNvPr id="18" name="Picture Placeholder 2"/>
          <p:cNvSpPr>
            <a:spLocks noGrp="1"/>
          </p:cNvSpPr>
          <p:nvPr>
            <p:ph type="pic" sz="quarter" idx="19"/>
          </p:nvPr>
        </p:nvSpPr>
        <p:spPr>
          <a:xfrm>
            <a:off x="6813534" y="1813904"/>
            <a:ext cx="1797050" cy="1344612"/>
          </a:xfrm>
          <a:prstGeom prst="rect">
            <a:avLst/>
          </a:prstGeom>
        </p:spPr>
        <p:txBody>
          <a:bodyPr rtlCol="0">
            <a:normAutofit/>
          </a:bodyPr>
          <a:lstStyle>
            <a:lvl1pPr algn="ctr">
              <a:defRPr sz="830" b="0" i="0">
                <a:solidFill>
                  <a:schemeClr val="tx1"/>
                </a:solidFill>
                <a:latin typeface="Amazon Ember Light" charset="0"/>
                <a:ea typeface="Amazon Ember Light" charset="0"/>
                <a:cs typeface="Amazon Ember Light" charset="0"/>
              </a:defRPr>
            </a:lvl1pPr>
          </a:lstStyle>
          <a:p>
            <a:pPr lvl="0"/>
            <a:r>
              <a:rPr lang="en-US" noProof="0"/>
              <a:t>Drag picture to placeholder or click icon to add</a:t>
            </a:r>
            <a:endParaRPr lang="en-US" noProof="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2996499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Content - Graphics">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0098" y="476633"/>
            <a:ext cx="8205216" cy="774954"/>
          </a:xfrm>
          <a:prstGeom prst="rect">
            <a:avLst/>
          </a:prstGeom>
        </p:spPr>
        <p:txBody>
          <a:bodyPr anchor="b" anchorCtr="0"/>
          <a:lstStyle>
            <a:lvl1pPr>
              <a:defRPr sz="1601" b="1" i="0">
                <a:latin typeface="Amazon Ember" charset="0"/>
                <a:ea typeface="Amazon Ember" charset="0"/>
                <a:cs typeface="Amazon Ember" charset="0"/>
              </a:defRPr>
            </a:lvl1pPr>
          </a:lstStyle>
          <a:p>
            <a:r>
              <a:rPr lang="en-US" dirty="0"/>
              <a:t>Click to edit Master title style</a:t>
            </a:r>
          </a:p>
        </p:txBody>
      </p:sp>
      <p:sp>
        <p:nvSpPr>
          <p:cNvPr id="3" name="Text Placeholder 3"/>
          <p:cNvSpPr>
            <a:spLocks noGrp="1"/>
          </p:cNvSpPr>
          <p:nvPr>
            <p:ph type="body" sz="half" idx="2"/>
          </p:nvPr>
        </p:nvSpPr>
        <p:spPr>
          <a:xfrm>
            <a:off x="792156" y="4018798"/>
            <a:ext cx="2567326"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dirty="0"/>
              <a:t>Click to edit Master text styles</a:t>
            </a:r>
          </a:p>
        </p:txBody>
      </p:sp>
      <p:sp>
        <p:nvSpPr>
          <p:cNvPr id="4" name="Text Placeholder 3"/>
          <p:cNvSpPr>
            <a:spLocks noGrp="1"/>
          </p:cNvSpPr>
          <p:nvPr>
            <p:ph type="body" sz="half" idx="11"/>
          </p:nvPr>
        </p:nvSpPr>
        <p:spPr>
          <a:xfrm>
            <a:off x="3547709" y="4018798"/>
            <a:ext cx="2567326"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a:t>Click to edit Master text styles</a:t>
            </a:r>
          </a:p>
        </p:txBody>
      </p:sp>
      <p:sp>
        <p:nvSpPr>
          <p:cNvPr id="5" name="Text Placeholder 3"/>
          <p:cNvSpPr>
            <a:spLocks noGrp="1"/>
          </p:cNvSpPr>
          <p:nvPr>
            <p:ph type="body" sz="half" idx="13"/>
          </p:nvPr>
        </p:nvSpPr>
        <p:spPr>
          <a:xfrm>
            <a:off x="6303255" y="4018798"/>
            <a:ext cx="2567326" cy="340940"/>
          </a:xfrm>
          <a:prstGeom prst="rect">
            <a:avLst/>
          </a:prstGeom>
        </p:spPr>
        <p:txBody>
          <a:bodyPr/>
          <a:lstStyle>
            <a:lvl1pPr marL="0" indent="0" algn="l">
              <a:buNone/>
              <a:defRPr sz="1125" b="1" i="0">
                <a:solidFill>
                  <a:schemeClr val="tx1"/>
                </a:solidFill>
                <a:latin typeface="Amazon Ember" charset="0"/>
                <a:ea typeface="Amazon Ember" charset="0"/>
                <a:cs typeface="Amazon Ember" charset="0"/>
              </a:defRPr>
            </a:lvl1pPr>
            <a:lvl2pPr marL="270972" indent="0">
              <a:buNone/>
              <a:defRPr sz="712"/>
            </a:lvl2pPr>
            <a:lvl3pPr marL="541944" indent="0">
              <a:buNone/>
              <a:defRPr sz="593"/>
            </a:lvl3pPr>
            <a:lvl4pPr marL="812916" indent="0">
              <a:buNone/>
              <a:defRPr sz="533"/>
            </a:lvl4pPr>
            <a:lvl5pPr marL="1083887" indent="0">
              <a:buNone/>
              <a:defRPr sz="533"/>
            </a:lvl5pPr>
            <a:lvl6pPr marL="1354859" indent="0">
              <a:buNone/>
              <a:defRPr sz="533"/>
            </a:lvl6pPr>
            <a:lvl7pPr marL="1625831" indent="0">
              <a:buNone/>
              <a:defRPr sz="533"/>
            </a:lvl7pPr>
            <a:lvl8pPr marL="1896803" indent="0">
              <a:buNone/>
              <a:defRPr sz="533"/>
            </a:lvl8pPr>
            <a:lvl9pPr marL="2167775" indent="0">
              <a:buNone/>
              <a:defRPr sz="533"/>
            </a:lvl9pPr>
          </a:lstStyle>
          <a:p>
            <a:pPr lvl="0"/>
            <a:r>
              <a:rPr lang="en-US"/>
              <a:t>Click to edit Master text styles</a:t>
            </a:r>
          </a:p>
        </p:txBody>
      </p:sp>
      <p:sp>
        <p:nvSpPr>
          <p:cNvPr id="9" name="Picture Placeholder 2"/>
          <p:cNvSpPr>
            <a:spLocks noGrp="1"/>
          </p:cNvSpPr>
          <p:nvPr>
            <p:ph type="pic" sz="quarter" idx="20"/>
          </p:nvPr>
        </p:nvSpPr>
        <p:spPr>
          <a:xfrm>
            <a:off x="792162" y="1537899"/>
            <a:ext cx="2567326" cy="2348302"/>
          </a:xfrm>
          <a:prstGeom prst="rect">
            <a:avLst/>
          </a:prstGeom>
        </p:spPr>
        <p:txBody>
          <a:bodyPr rtlCol="0">
            <a:normAutofit/>
          </a:bodyPr>
          <a:lstStyle>
            <a:lvl1pPr>
              <a:defRPr sz="830">
                <a:solidFill>
                  <a:srgbClr val="C2C2C1"/>
                </a:solidFill>
                <a:latin typeface="Amazon Ember" charset="0"/>
                <a:ea typeface="Amazon Ember" charset="0"/>
                <a:cs typeface="Amazon Ember" charset="0"/>
              </a:defRPr>
            </a:lvl1pPr>
          </a:lstStyle>
          <a:p>
            <a:pPr lvl="0"/>
            <a:r>
              <a:rPr lang="en-US" noProof="0" dirty="0"/>
              <a:t>Drag picture to placeholder or click icon to add</a:t>
            </a:r>
          </a:p>
        </p:txBody>
      </p:sp>
      <p:sp>
        <p:nvSpPr>
          <p:cNvPr id="10" name="Picture Placeholder 2"/>
          <p:cNvSpPr>
            <a:spLocks noGrp="1"/>
          </p:cNvSpPr>
          <p:nvPr>
            <p:ph type="pic" sz="quarter" idx="21"/>
          </p:nvPr>
        </p:nvSpPr>
        <p:spPr>
          <a:xfrm>
            <a:off x="3547709" y="1537899"/>
            <a:ext cx="2567326" cy="2348302"/>
          </a:xfrm>
          <a:prstGeom prst="rect">
            <a:avLst/>
          </a:prstGeom>
        </p:spPr>
        <p:txBody>
          <a:bodyPr rtlCol="0">
            <a:normAutofit/>
          </a:bodyPr>
          <a:lstStyle>
            <a:lvl1pPr>
              <a:defRPr sz="830">
                <a:solidFill>
                  <a:srgbClr val="C2C2C1"/>
                </a:solidFill>
                <a:latin typeface="Amazon Ember" charset="0"/>
                <a:ea typeface="Amazon Ember" charset="0"/>
                <a:cs typeface="Amazon Ember" charset="0"/>
              </a:defRPr>
            </a:lvl1pPr>
          </a:lstStyle>
          <a:p>
            <a:pPr lvl="0"/>
            <a:r>
              <a:rPr lang="en-US" noProof="0"/>
              <a:t>Drag picture to placeholder or click icon to add</a:t>
            </a:r>
            <a:endParaRPr lang="en-US" noProof="0" dirty="0"/>
          </a:p>
        </p:txBody>
      </p:sp>
      <p:sp>
        <p:nvSpPr>
          <p:cNvPr id="11" name="Picture Placeholder 2"/>
          <p:cNvSpPr>
            <a:spLocks noGrp="1"/>
          </p:cNvSpPr>
          <p:nvPr>
            <p:ph type="pic" sz="quarter" idx="22"/>
          </p:nvPr>
        </p:nvSpPr>
        <p:spPr>
          <a:xfrm>
            <a:off x="6303255" y="1537899"/>
            <a:ext cx="2567326" cy="2348302"/>
          </a:xfrm>
          <a:prstGeom prst="rect">
            <a:avLst/>
          </a:prstGeom>
        </p:spPr>
        <p:txBody>
          <a:bodyPr rtlCol="0">
            <a:normAutofit/>
          </a:bodyPr>
          <a:lstStyle>
            <a:lvl1pPr>
              <a:defRPr sz="830">
                <a:solidFill>
                  <a:srgbClr val="C2C2C1"/>
                </a:solidFill>
                <a:latin typeface="Amazon Ember" charset="0"/>
                <a:ea typeface="Amazon Ember" charset="0"/>
                <a:cs typeface="Amazon Ember" charset="0"/>
              </a:defRPr>
            </a:lvl1pPr>
          </a:lstStyle>
          <a:p>
            <a:pPr lvl="0"/>
            <a:r>
              <a:rPr lang="en-US" noProof="0"/>
              <a:t>Drag picture to placeholder or click icon to add</a:t>
            </a:r>
            <a:endParaRPr lang="en-US" noProof="0"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3052055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0407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0098" y="476633"/>
            <a:ext cx="6512739" cy="774954"/>
          </a:xfrm>
          <a:prstGeom prst="rect">
            <a:avLst/>
          </a:prstGeom>
        </p:spPr>
        <p:txBody>
          <a:bodyPr anchor="b" anchorCtr="0"/>
          <a:lstStyle>
            <a:lvl1pPr>
              <a:defRPr sz="1601" b="1" i="0">
                <a:latin typeface="Amazon Ember" charset="0"/>
                <a:ea typeface="Amazon Ember" charset="0"/>
                <a:cs typeface="Amazon Ember" charset="0"/>
              </a:defRPr>
            </a:lvl1pPr>
          </a:lstStyle>
          <a:p>
            <a:r>
              <a:rPr lang="en-US" dirty="0"/>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70572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4078"/>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830916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1 Orange">
    <p:spTree>
      <p:nvGrpSpPr>
        <p:cNvPr id="1" name=""/>
        <p:cNvGrpSpPr/>
        <p:nvPr/>
      </p:nvGrpSpPr>
      <p:grpSpPr>
        <a:xfrm>
          <a:off x="0" y="0"/>
          <a:ext cx="0" cy="0"/>
          <a:chOff x="0" y="0"/>
          <a:chExt cx="0" cy="0"/>
        </a:xfrm>
      </p:grpSpPr>
      <p:sp>
        <p:nvSpPr>
          <p:cNvPr id="16"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1"/>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2" y="2953739"/>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1"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7C831603-ED73-7B4E-B1CF-5B4130E85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101510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6" y="978196"/>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0446E67-02AE-DE41-8804-9374F04E6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372137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Orange">
    <p:spTree>
      <p:nvGrpSpPr>
        <p:cNvPr id="1" name=""/>
        <p:cNvGrpSpPr/>
        <p:nvPr/>
      </p:nvGrpSpPr>
      <p:grpSpPr>
        <a:xfrm>
          <a:off x="0" y="0"/>
          <a:ext cx="0" cy="0"/>
          <a:chOff x="0" y="0"/>
          <a:chExt cx="0" cy="0"/>
        </a:xfrm>
      </p:grpSpPr>
      <p:sp>
        <p:nvSpPr>
          <p:cNvPr id="11"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988862"/>
            <a:ext cx="7306748" cy="429220"/>
          </a:xfrm>
        </p:spPr>
        <p:txBody>
          <a:bodyPr lIns="0" tIns="0" rIns="0" bIns="0"/>
          <a:lstStyle>
            <a:lvl1pPr>
              <a:defRPr sz="28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7" name="Text Placeholder 4"/>
          <p:cNvSpPr>
            <a:spLocks noGrp="1"/>
          </p:cNvSpPr>
          <p:nvPr>
            <p:ph type="body" sz="quarter" idx="12" hasCustomPrompt="1"/>
          </p:nvPr>
        </p:nvSpPr>
        <p:spPr>
          <a:xfrm>
            <a:off x="929392" y="2555240"/>
            <a:ext cx="7306747" cy="1188720"/>
          </a:xfrm>
        </p:spPr>
        <p:txBody>
          <a:bodyPr lIns="0" tIns="0" rIns="0" bIns="0"/>
          <a:lstStyle>
            <a:lvl1pPr>
              <a:lnSpc>
                <a:spcPct val="150000"/>
              </a:lnSpc>
              <a:defRPr sz="900" b="0" i="0" spc="5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8" name="Text Placeholder 4"/>
          <p:cNvSpPr>
            <a:spLocks noGrp="1"/>
          </p:cNvSpPr>
          <p:nvPr>
            <p:ph type="body" sz="quarter" idx="13" hasCustomPrompt="1"/>
          </p:nvPr>
        </p:nvSpPr>
        <p:spPr>
          <a:xfrm>
            <a:off x="929391" y="1439871"/>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BE217DB6-D839-594B-A136-E04614175A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22024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8"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pic>
        <p:nvPicPr>
          <p:cNvPr id="4" name="Picture 3">
            <a:extLst>
              <a:ext uri="{FF2B5EF4-FFF2-40B4-BE49-F238E27FC236}">
                <a16:creationId xmlns:a16="http://schemas.microsoft.com/office/drawing/2014/main" id="{0603E55B-CB4B-4D4C-84B7-7705802EE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340217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11"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pic>
        <p:nvPicPr>
          <p:cNvPr id="4" name="Picture 3">
            <a:extLst>
              <a:ext uri="{FF2B5EF4-FFF2-40B4-BE49-F238E27FC236}">
                <a16:creationId xmlns:a16="http://schemas.microsoft.com/office/drawing/2014/main" id="{0BAFC878-89EA-054F-95A6-36EC014508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16740989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200151"/>
            <a:ext cx="8229600" cy="3394472"/>
          </a:xfrm>
        </p:spPr>
        <p:txBody>
          <a:bodyPr/>
          <a:lstStyle>
            <a:lvl1pPr>
              <a:defRPr>
                <a:solidFill>
                  <a:schemeClr val="accent6">
                    <a:lumMod val="50000"/>
                    <a:lumOff val="50000"/>
                  </a:schemeClr>
                </a:solidFill>
              </a:defRPr>
            </a:lvl1pPr>
            <a:lvl2pPr>
              <a:defRPr>
                <a:solidFill>
                  <a:schemeClr val="accent6">
                    <a:lumMod val="50000"/>
                    <a:lumOff val="50000"/>
                  </a:schemeClr>
                </a:solidFill>
              </a:defRPr>
            </a:lvl2pPr>
            <a:lvl3pPr>
              <a:defRPr>
                <a:solidFill>
                  <a:schemeClr val="accent6">
                    <a:lumMod val="50000"/>
                    <a:lumOff val="50000"/>
                  </a:schemeClr>
                </a:solidFill>
              </a:defRPr>
            </a:lvl3pPr>
            <a:lvl4pPr>
              <a:defRPr>
                <a:solidFill>
                  <a:schemeClr val="accent6">
                    <a:lumMod val="50000"/>
                    <a:lumOff val="50000"/>
                  </a:schemeClr>
                </a:solidFill>
              </a:defRPr>
            </a:lvl4pPr>
            <a:lvl5pPr>
              <a:defRPr>
                <a:solidFill>
                  <a:schemeClr val="accent6">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pic>
        <p:nvPicPr>
          <p:cNvPr id="5" name="Picture 4">
            <a:extLst>
              <a:ext uri="{FF2B5EF4-FFF2-40B4-BE49-F238E27FC236}">
                <a16:creationId xmlns:a16="http://schemas.microsoft.com/office/drawing/2014/main" id="{23F4F934-453C-4444-8E11-88C0C98BCD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1965371136"/>
      </p:ext>
    </p:extLst>
  </p:cSld>
  <p:clrMapOvr>
    <a:masterClrMapping/>
  </p:clrMapOvr>
  <p:extLst mod="1">
    <p:ext uri="{DCECCB84-F9BA-43D5-87BE-67443E8EF086}">
      <p15:sldGuideLst xmlns:p15="http://schemas.microsoft.com/office/powerpoint/2012/main">
        <p15:guide id="1" orient="horz" pos="468">
          <p15:clr>
            <a:srgbClr val="FBAE40"/>
          </p15:clr>
        </p15:guide>
        <p15:guide id="2" pos="3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284559" y="284561"/>
            <a:ext cx="8568928" cy="342900"/>
          </a:xfrm>
          <a:effectLst/>
        </p:spPr>
        <p:txBody>
          <a:bodyPr/>
          <a:lstStyle>
            <a:lvl1pPr>
              <a:defRPr>
                <a:effectLst/>
                <a:latin typeface="Impact" charset="0"/>
                <a:ea typeface="Impact" charset="0"/>
                <a:cs typeface="Impact" charset="0"/>
              </a:defRPr>
            </a:lvl1pPr>
          </a:lstStyle>
          <a:p>
            <a:r>
              <a:rPr lang="en-US"/>
              <a:t>Click to edit Master title style</a:t>
            </a:r>
            <a:endParaRPr lang="en-GB"/>
          </a:p>
        </p:txBody>
      </p:sp>
      <p:sp>
        <p:nvSpPr>
          <p:cNvPr id="5" name="Content Placeholder 4"/>
          <p:cNvSpPr>
            <a:spLocks noGrp="1"/>
          </p:cNvSpPr>
          <p:nvPr>
            <p:ph sz="quarter" idx="15"/>
          </p:nvPr>
        </p:nvSpPr>
        <p:spPr>
          <a:xfrm>
            <a:off x="284558" y="971551"/>
            <a:ext cx="8572500" cy="3714750"/>
          </a:xfrm>
        </p:spPr>
        <p:txBody>
          <a:bodyPr/>
          <a:lstStyle>
            <a:lvl1pPr marL="0" marR="0"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sz="1500"/>
            </a:lvl1pPr>
            <a:lvl2pPr marL="136919" marR="0" indent="-136919" algn="l" defTabSz="685783" rtl="0" eaLnBrk="1" fontAlgn="auto" latinLnBrk="0" hangingPunct="1">
              <a:lnSpc>
                <a:spcPct val="110000"/>
              </a:lnSpc>
              <a:spcBef>
                <a:spcPts val="0"/>
              </a:spcBef>
              <a:spcAft>
                <a:spcPts val="450"/>
              </a:spcAft>
              <a:buClrTx/>
              <a:buSzTx/>
              <a:buFont typeface="Arial" panose="020B0604020202020204" pitchFamily="34" charset="0"/>
              <a:buChar char="•"/>
              <a:tabLst/>
              <a:defRPr sz="1500"/>
            </a:lvl2pPr>
            <a:lvl3pPr marL="267884" marR="0" indent="-130966" algn="l" defTabSz="685783" rtl="0" eaLnBrk="1" fontAlgn="auto" latinLnBrk="0" hangingPunct="1">
              <a:lnSpc>
                <a:spcPct val="110000"/>
              </a:lnSpc>
              <a:spcBef>
                <a:spcPts val="0"/>
              </a:spcBef>
              <a:spcAft>
                <a:spcPts val="450"/>
              </a:spcAft>
              <a:buClrTx/>
              <a:buSzTx/>
              <a:buFont typeface="Arial" panose="020B0604020202020204" pitchFamily="34" charset="0"/>
              <a:buChar char="•"/>
              <a:tabLst/>
              <a:defRPr sz="1500"/>
            </a:lvl3pPr>
            <a:lvl4pPr marL="404803" marR="0" indent="-136919" algn="l" defTabSz="685783" rtl="0" eaLnBrk="1" fontAlgn="auto" latinLnBrk="0" hangingPunct="1">
              <a:lnSpc>
                <a:spcPct val="110000"/>
              </a:lnSpc>
              <a:spcBef>
                <a:spcPts val="0"/>
              </a:spcBef>
              <a:spcAft>
                <a:spcPts val="450"/>
              </a:spcAft>
              <a:buClrTx/>
              <a:buSzTx/>
              <a:buFont typeface="Arial" panose="020B0604020202020204" pitchFamily="34" charset="0"/>
              <a:buChar char="•"/>
              <a:tabLst/>
              <a:defRPr sz="1500"/>
            </a:lvl4pPr>
            <a:lvl5pPr marL="535768" marR="0" indent="-130966" algn="l" defTabSz="685783" rtl="0" eaLnBrk="1" fontAlgn="auto" latinLnBrk="0" hangingPunct="1">
              <a:lnSpc>
                <a:spcPct val="110000"/>
              </a:lnSpc>
              <a:spcBef>
                <a:spcPts val="0"/>
              </a:spcBef>
              <a:spcAft>
                <a:spcPts val="450"/>
              </a:spcAft>
              <a:buClrTx/>
              <a:buSzTx/>
              <a:buFont typeface="Arial" panose="020B0604020202020204" pitchFamily="34" charset="0"/>
              <a:buChar char="•"/>
              <a:tabLst/>
              <a:defRPr sz="1500"/>
            </a:lvl5pPr>
          </a:lstStyle>
          <a:p>
            <a:pPr marL="0" marR="0" lvl="0"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500" b="0" i="0" u="none" strike="noStrike" kern="1200" cap="none" spc="0" normalizeH="0" baseline="0" noProof="0">
                <a:ln>
                  <a:noFill/>
                </a:ln>
                <a:solidFill>
                  <a:prstClr val="black"/>
                </a:solidFill>
                <a:effectLst/>
                <a:uLnTx/>
                <a:uFillTx/>
                <a:latin typeface="+mn-lt"/>
                <a:ea typeface="+mj-ea"/>
                <a:cs typeface="+mj-cs"/>
              </a:rPr>
              <a:t>Edit Master text styles</a:t>
            </a:r>
          </a:p>
          <a:p>
            <a:pPr marL="0" marR="0" lvl="1"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500" b="0" i="0" u="none" strike="noStrike" kern="1200" cap="none" spc="0" normalizeH="0" baseline="0" noProof="0">
                <a:ln>
                  <a:noFill/>
                </a:ln>
                <a:solidFill>
                  <a:prstClr val="black"/>
                </a:solidFill>
                <a:effectLst/>
                <a:uLnTx/>
                <a:uFillTx/>
                <a:latin typeface="+mn-lt"/>
                <a:ea typeface="+mj-ea"/>
                <a:cs typeface="+mj-cs"/>
              </a:rPr>
              <a:t>Second level</a:t>
            </a:r>
          </a:p>
          <a:p>
            <a:pPr marL="0" marR="0" lvl="2"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500" b="0" i="0" u="none" strike="noStrike" kern="1200" cap="none" spc="0" normalizeH="0" baseline="0" noProof="0">
                <a:ln>
                  <a:noFill/>
                </a:ln>
                <a:solidFill>
                  <a:prstClr val="black"/>
                </a:solidFill>
                <a:effectLst/>
                <a:uLnTx/>
                <a:uFillTx/>
                <a:latin typeface="+mn-lt"/>
                <a:ea typeface="+mj-ea"/>
                <a:cs typeface="+mj-cs"/>
              </a:rPr>
              <a:t>Third level</a:t>
            </a:r>
          </a:p>
          <a:p>
            <a:pPr marL="0" marR="0" lvl="3"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500" b="0" i="0" u="none" strike="noStrike" kern="1200" cap="none" spc="0" normalizeH="0" baseline="0" noProof="0">
                <a:ln>
                  <a:noFill/>
                </a:ln>
                <a:solidFill>
                  <a:prstClr val="black"/>
                </a:solidFill>
                <a:effectLst/>
                <a:uLnTx/>
                <a:uFillTx/>
                <a:latin typeface="+mn-lt"/>
                <a:ea typeface="+mj-ea"/>
                <a:cs typeface="+mj-cs"/>
              </a:rPr>
              <a:t>Fourth level</a:t>
            </a:r>
          </a:p>
          <a:p>
            <a:pPr marL="0" marR="0" lvl="4"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500" b="0" i="0" u="none" strike="noStrike" kern="1200" cap="none" spc="0" normalizeH="0" baseline="0" noProof="0">
                <a:ln>
                  <a:noFill/>
                </a:ln>
                <a:solidFill>
                  <a:prstClr val="black"/>
                </a:solidFill>
                <a:effectLst/>
                <a:uLnTx/>
                <a:uFillTx/>
                <a:latin typeface="+mn-lt"/>
                <a:ea typeface="+mj-ea"/>
                <a:cs typeface="+mj-cs"/>
              </a:rPr>
              <a:t>Fifth level</a:t>
            </a:r>
            <a:endParaRPr kumimoji="0" lang="en-GB" sz="900" b="0" i="0" u="none" strike="noStrike" kern="1200" cap="none" spc="0" normalizeH="0" baseline="0" noProof="0">
              <a:ln>
                <a:noFill/>
              </a:ln>
              <a:solidFill>
                <a:prstClr val="black"/>
              </a:solidFill>
              <a:effectLst/>
              <a:uLnTx/>
              <a:uFillTx/>
              <a:latin typeface="+mn-lt"/>
              <a:ea typeface="+mn-ea"/>
              <a:cs typeface="+mn-cs"/>
            </a:endParaRPr>
          </a:p>
        </p:txBody>
      </p:sp>
      <p:sp>
        <p:nvSpPr>
          <p:cNvPr id="6" name="Text Placeholder 4"/>
          <p:cNvSpPr>
            <a:spLocks noGrp="1"/>
          </p:cNvSpPr>
          <p:nvPr>
            <p:ph type="body" sz="quarter" idx="10"/>
          </p:nvPr>
        </p:nvSpPr>
        <p:spPr>
          <a:xfrm>
            <a:off x="285750" y="630936"/>
            <a:ext cx="8572500" cy="274320"/>
          </a:xfrm>
          <a:effectLst>
            <a:outerShdw blurRad="50800" dist="50800" dir="5400000" algn="ctr" rotWithShape="0">
              <a:schemeClr val="bg1"/>
            </a:outerShdw>
          </a:effectLst>
        </p:spPr>
        <p:txBody>
          <a:bodyPr/>
          <a:lstStyle>
            <a:lvl1pPr>
              <a:defRPr sz="1800">
                <a:solidFill>
                  <a:schemeClr val="accent1"/>
                </a:solidFill>
                <a:effectLst>
                  <a:outerShdw blurRad="50800" dist="50800" dir="5400000" algn="ctr" rotWithShape="0">
                    <a:schemeClr val="bg1"/>
                  </a:outerShdw>
                </a:effectLst>
              </a:defRPr>
            </a:lvl1pPr>
          </a:lstStyle>
          <a:p>
            <a:pPr lvl="0"/>
            <a:r>
              <a:rPr lang="en-US"/>
              <a:t>Edit Master text styles</a:t>
            </a:r>
          </a:p>
        </p:txBody>
      </p:sp>
      <p:sp>
        <p:nvSpPr>
          <p:cNvPr id="8" name="TextBox 7"/>
          <p:cNvSpPr txBox="1"/>
          <p:nvPr userDrawn="1"/>
        </p:nvSpPr>
        <p:spPr>
          <a:xfrm>
            <a:off x="8693110" y="4947302"/>
            <a:ext cx="164011" cy="92333"/>
          </a:xfrm>
          <a:prstGeom prst="rect">
            <a:avLst/>
          </a:prstGeom>
          <a:noFill/>
        </p:spPr>
        <p:txBody>
          <a:bodyPr wrap="square" lIns="0" tIns="0" rIns="0" b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fld id="{29B7B62B-0732-4BEA-A6C8-5CF96588F2B9}" type="slidenum">
              <a:rPr kumimoji="0" lang="en-US" sz="600" b="0" i="0" u="none" strike="noStrike" kern="1200" cap="none" spc="0" normalizeH="0" baseline="0" noProof="0" smtClean="0">
                <a:ln>
                  <a:noFill/>
                </a:ln>
                <a:solidFill>
                  <a:prstClr val="black"/>
                </a:solidFill>
                <a:effectLst/>
                <a:uLnTx/>
                <a:uFillTx/>
                <a:latin typeface="3M Circular TT Book"/>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prstClr val="black"/>
              </a:solidFill>
              <a:effectLst/>
              <a:uLnTx/>
              <a:uFillTx/>
              <a:latin typeface="3M Circular TT Book"/>
              <a:ea typeface="+mn-ea"/>
              <a:cs typeface="+mn-cs"/>
            </a:endParaRPr>
          </a:p>
        </p:txBody>
      </p:sp>
      <p:sp>
        <p:nvSpPr>
          <p:cNvPr id="15" name="Footer Placeholder 3"/>
          <p:cNvSpPr txBox="1">
            <a:spLocks/>
          </p:cNvSpPr>
          <p:nvPr userDrawn="1"/>
        </p:nvSpPr>
        <p:spPr bwMode="auto">
          <a:xfrm>
            <a:off x="1458712" y="4947302"/>
            <a:ext cx="754380" cy="13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685783" rtl="0" eaLnBrk="1" fontAlgn="base" latinLnBrk="0" hangingPunct="1">
              <a:lnSpc>
                <a:spcPct val="100000"/>
              </a:lnSpc>
              <a:spcBef>
                <a:spcPct val="0"/>
              </a:spcBef>
              <a:spcAft>
                <a:spcPct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3M Circular TT Book" panose="020B0604020101020102" pitchFamily="34" charset="0"/>
              <a:ea typeface="ＭＳ Ｐゴシック" charset="0"/>
              <a:cs typeface="3M Circular TT Book" panose="020B0604020101020102" pitchFamily="34" charset="0"/>
            </a:endParaRPr>
          </a:p>
        </p:txBody>
      </p:sp>
    </p:spTree>
    <p:extLst>
      <p:ext uri="{BB962C8B-B14F-4D97-AF65-F5344CB8AC3E}">
        <p14:creationId xmlns:p14="http://schemas.microsoft.com/office/powerpoint/2010/main" val="20131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texture">
    <p:spTree>
      <p:nvGrpSpPr>
        <p:cNvPr id="1" name=""/>
        <p:cNvGrpSpPr/>
        <p:nvPr/>
      </p:nvGrpSpPr>
      <p:grpSpPr>
        <a:xfrm>
          <a:off x="0" y="0"/>
          <a:ext cx="0" cy="0"/>
          <a:chOff x="0" y="0"/>
          <a:chExt cx="0" cy="0"/>
        </a:xfrm>
      </p:grpSpPr>
      <p:sp>
        <p:nvSpPr>
          <p:cNvPr id="5" name="TextBox 3"/>
          <p:cNvSpPr txBox="1">
            <a:spLocks noChangeArrowheads="1"/>
          </p:cNvSpPr>
          <p:nvPr userDrawn="1"/>
        </p:nvSpPr>
        <p:spPr bwMode="auto">
          <a:xfrm>
            <a:off x="382631" y="4917710"/>
            <a:ext cx="3027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pic>
        <p:nvPicPr>
          <p:cNvPr id="4" name="Picture 3">
            <a:extLst>
              <a:ext uri="{FF2B5EF4-FFF2-40B4-BE49-F238E27FC236}">
                <a16:creationId xmlns:a16="http://schemas.microsoft.com/office/drawing/2014/main" id="{DA4C2752-F78C-314A-A093-2F2459D2F4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08" y="4615293"/>
            <a:ext cx="537710" cy="321469"/>
          </a:xfrm>
          <a:prstGeom prst="rect">
            <a:avLst/>
          </a:prstGeom>
        </p:spPr>
      </p:pic>
    </p:spTree>
    <p:extLst>
      <p:ext uri="{BB962C8B-B14F-4D97-AF65-F5344CB8AC3E}">
        <p14:creationId xmlns:p14="http://schemas.microsoft.com/office/powerpoint/2010/main" val="25644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1 Orang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245000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1 Oran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113938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1 Oran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80521C-6DD5-4D3F-91E5-72E3C7D5C31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Rectangle 2">
            <a:extLst>
              <a:ext uri="{FF2B5EF4-FFF2-40B4-BE49-F238E27FC236}">
                <a16:creationId xmlns:a16="http://schemas.microsoft.com/office/drawing/2014/main" id="{390B6EA0-C635-46E6-8282-265B143A2F20}"/>
              </a:ext>
            </a:extLst>
          </p:cNvPr>
          <p:cNvSpPr/>
          <p:nvPr userDrawn="1"/>
        </p:nvSpPr>
        <p:spPr>
          <a:xfrm>
            <a:off x="10764" y="0"/>
            <a:ext cx="9144000" cy="5143500"/>
          </a:xfrm>
          <a:prstGeom prst="rect">
            <a:avLst/>
          </a:prstGeom>
          <a:solidFill>
            <a:srgbClr val="191919">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521500"/>
            <a:ext cx="7306748" cy="704539"/>
          </a:xfrm>
        </p:spPr>
        <p:txBody>
          <a:bodyPr lIns="0" tIns="0" rIns="0" bIns="0"/>
          <a:lstStyle>
            <a:lvl1pPr>
              <a:defRPr sz="60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Tree>
    <p:extLst>
      <p:ext uri="{BB962C8B-B14F-4D97-AF65-F5344CB8AC3E}">
        <p14:creationId xmlns:p14="http://schemas.microsoft.com/office/powerpoint/2010/main" val="7490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Invent Title Slide Orang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sp>
        <p:nvSpPr>
          <p:cNvPr id="1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11" name="Text Placeholder 4"/>
          <p:cNvSpPr>
            <a:spLocks noGrp="1"/>
          </p:cNvSpPr>
          <p:nvPr>
            <p:ph type="body" sz="quarter" idx="11" hasCustomPrompt="1"/>
          </p:nvPr>
        </p:nvSpPr>
        <p:spPr>
          <a:xfrm>
            <a:off x="929390" y="2507149"/>
            <a:ext cx="7306748" cy="382250"/>
          </a:xfrm>
        </p:spPr>
        <p:txBody>
          <a:bodyPr lIns="0" tIns="0" rIns="0" bIns="0"/>
          <a:lstStyle>
            <a:lvl1pPr>
              <a:defRPr sz="2800" b="0" i="0" spc="30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2" name="Text Placeholder 4"/>
          <p:cNvSpPr>
            <a:spLocks noGrp="1"/>
          </p:cNvSpPr>
          <p:nvPr>
            <p:ph type="body" sz="quarter" idx="12" hasCustomPrompt="1"/>
          </p:nvPr>
        </p:nvSpPr>
        <p:spPr>
          <a:xfrm>
            <a:off x="929391" y="2953738"/>
            <a:ext cx="7306747" cy="209863"/>
          </a:xfrm>
        </p:spPr>
        <p:txBody>
          <a:bodyPr lIns="0" tIns="0" rIns="0" bIns="0"/>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13" name="Text Placeholder 4"/>
          <p:cNvSpPr>
            <a:spLocks noGrp="1"/>
          </p:cNvSpPr>
          <p:nvPr>
            <p:ph type="body" sz="quarter" idx="13" hasCustomPrompt="1"/>
          </p:nvPr>
        </p:nvSpPr>
        <p:spPr>
          <a:xfrm>
            <a:off x="929390" y="97251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9390" y="1633258"/>
            <a:ext cx="3188181" cy="657205"/>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699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Oran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69" y="-1"/>
            <a:ext cx="9144000" cy="5143501"/>
          </a:xfrm>
          <a:prstGeom prst="rect">
            <a:avLst/>
          </a:prstGeom>
        </p:spPr>
      </p:pic>
      <p:sp>
        <p:nvSpPr>
          <p:cNvPr id="11"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5" name="Text Placeholder 4"/>
          <p:cNvSpPr>
            <a:spLocks noGrp="1"/>
          </p:cNvSpPr>
          <p:nvPr>
            <p:ph type="body" sz="quarter" idx="10" hasCustomPrompt="1"/>
          </p:nvPr>
        </p:nvSpPr>
        <p:spPr>
          <a:xfrm>
            <a:off x="929390" y="1988861"/>
            <a:ext cx="7306748" cy="429220"/>
          </a:xfrm>
        </p:spPr>
        <p:txBody>
          <a:bodyPr lIns="0" tIns="0" rIns="0" bIns="0"/>
          <a:lstStyle>
            <a:lvl1pPr>
              <a:defRPr sz="2800" b="0" i="0" spc="300">
                <a:latin typeface="Amazon Ember Light" charset="0"/>
                <a:ea typeface="Amazon Ember Light" charset="0"/>
                <a:cs typeface="Amazon Ember Light"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7" name="Text Placeholder 4"/>
          <p:cNvSpPr>
            <a:spLocks noGrp="1"/>
          </p:cNvSpPr>
          <p:nvPr>
            <p:ph type="body" sz="quarter" idx="12" hasCustomPrompt="1"/>
          </p:nvPr>
        </p:nvSpPr>
        <p:spPr>
          <a:xfrm>
            <a:off x="929391" y="2555240"/>
            <a:ext cx="7306747" cy="1188720"/>
          </a:xfrm>
        </p:spPr>
        <p:txBody>
          <a:bodyPr lIns="0" tIns="0" rIns="0" bIns="0"/>
          <a:lstStyle>
            <a:lvl1pPr>
              <a:lnSpc>
                <a:spcPct val="150000"/>
              </a:lnSpc>
              <a:defRPr sz="900" b="0" i="0" spc="5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sp>
        <p:nvSpPr>
          <p:cNvPr id="8" name="Text Placeholder 4"/>
          <p:cNvSpPr>
            <a:spLocks noGrp="1"/>
          </p:cNvSpPr>
          <p:nvPr>
            <p:ph type="body" sz="quarter" idx="13" hasCustomPrompt="1"/>
          </p:nvPr>
        </p:nvSpPr>
        <p:spPr>
          <a:xfrm>
            <a:off x="929390" y="1439870"/>
            <a:ext cx="7315199" cy="468442"/>
          </a:xfrm>
        </p:spPr>
        <p:txBody>
          <a:bodyPr lIns="0" tIns="0" rIns="0" bIns="0" anchor="b"/>
          <a:lstStyle>
            <a:lvl1pPr>
              <a:defRPr sz="1200" b="0" i="0" spc="300" baseline="0">
                <a:latin typeface="Amazon Ember" charset="0"/>
                <a:ea typeface="Amazon Ember" charset="0"/>
                <a:cs typeface="Amazon Ember" charset="0"/>
              </a:defRPr>
            </a:lvl1pPr>
            <a:lvl2pPr>
              <a:defRPr b="0" i="0">
                <a:latin typeface="Roboto Condensed Light" charset="0"/>
                <a:ea typeface="Roboto Condensed Light" charset="0"/>
                <a:cs typeface="Roboto Condensed Light" charset="0"/>
              </a:defRPr>
            </a:lvl2pPr>
            <a:lvl3pPr>
              <a:defRPr b="0" i="0">
                <a:latin typeface="Roboto Condensed Light" charset="0"/>
                <a:ea typeface="Roboto Condensed Light" charset="0"/>
                <a:cs typeface="Roboto Condensed Light" charset="0"/>
              </a:defRPr>
            </a:lvl3pPr>
            <a:lvl4pPr>
              <a:defRPr b="0" i="0">
                <a:latin typeface="Roboto Condensed Light" charset="0"/>
                <a:ea typeface="Roboto Condensed Light" charset="0"/>
                <a:cs typeface="Roboto Condensed Light" charset="0"/>
              </a:defRPr>
            </a:lvl4pPr>
            <a:lvl5pPr>
              <a:defRPr b="0" i="0">
                <a:latin typeface="Roboto Condensed Light" charset="0"/>
                <a:ea typeface="Roboto Condensed Light" charset="0"/>
                <a:cs typeface="Roboto Condensed Light" charset="0"/>
              </a:defRPr>
            </a:lvl5pPr>
          </a:lstStyle>
          <a:p>
            <a:pPr lvl="0"/>
            <a:r>
              <a:rPr lang="en-US" dirty="0"/>
              <a:t>CLICK TO EDIT MASTER TEXT STYLES</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62698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8"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79817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9216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 Content Orange">
    <p:spTree>
      <p:nvGrpSpPr>
        <p:cNvPr id="1" name=""/>
        <p:cNvGrpSpPr/>
        <p:nvPr/>
      </p:nvGrpSpPr>
      <p:grpSpPr>
        <a:xfrm>
          <a:off x="0" y="0"/>
          <a:ext cx="0" cy="0"/>
          <a:chOff x="0" y="0"/>
          <a:chExt cx="0" cy="0"/>
        </a:xfrm>
      </p:grpSpPr>
      <p:sp>
        <p:nvSpPr>
          <p:cNvPr id="13"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407"/>
            <a:ext cx="4171299" cy="3227832"/>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4592177" y="978407"/>
            <a:ext cx="4213493" cy="3232085"/>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286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Orange">
    <p:spTree>
      <p:nvGrpSpPr>
        <p:cNvPr id="1" name=""/>
        <p:cNvGrpSpPr/>
        <p:nvPr/>
      </p:nvGrpSpPr>
      <p:grpSpPr>
        <a:xfrm>
          <a:off x="0" y="0"/>
          <a:ext cx="0" cy="0"/>
          <a:chOff x="0" y="0"/>
          <a:chExt cx="0" cy="0"/>
        </a:xfrm>
      </p:grpSpPr>
      <p:sp>
        <p:nvSpPr>
          <p:cNvPr id="15"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3" y="1351892"/>
            <a:ext cx="4171300" cy="285860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4592178" y="1351892"/>
            <a:ext cx="4213492" cy="285860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2" hasCustomPrompt="1"/>
          </p:nvPr>
        </p:nvSpPr>
        <p:spPr>
          <a:xfrm>
            <a:off x="4592177" y="978195"/>
            <a:ext cx="4213493" cy="373697"/>
          </a:xfrm>
        </p:spPr>
        <p:txBody>
          <a:bodyPr/>
          <a:lstStyle>
            <a:lvl1pPr>
              <a:defRPr sz="1800" b="0" i="0" spc="300">
                <a:latin typeface="Amazon Ember" charset="0"/>
                <a:ea typeface="Amazon Ember" charset="0"/>
                <a:cs typeface="Amazon Ember" charset="0"/>
              </a:defRPr>
            </a:lvl1pPr>
          </a:lstStyle>
          <a:p>
            <a:pPr lvl="0"/>
            <a:r>
              <a:rPr lang="en-US" dirty="0"/>
              <a:t>CLICK TO EDIT MASTER TEXT STYLES</a:t>
            </a:r>
          </a:p>
        </p:txBody>
      </p:sp>
      <p:sp>
        <p:nvSpPr>
          <p:cNvPr id="11" name="Content Placeholder 5"/>
          <p:cNvSpPr>
            <a:spLocks noGrp="1"/>
          </p:cNvSpPr>
          <p:nvPr>
            <p:ph sz="quarter" idx="13" hasCustomPrompt="1"/>
          </p:nvPr>
        </p:nvSpPr>
        <p:spPr>
          <a:xfrm>
            <a:off x="356614" y="978195"/>
            <a:ext cx="4171299" cy="373697"/>
          </a:xfrm>
        </p:spPr>
        <p:txBody>
          <a:bodyPr/>
          <a:lstStyle>
            <a:lvl1pPr>
              <a:defRPr sz="1800" b="0" i="0" spc="300">
                <a:latin typeface="Amazon Ember" charset="0"/>
                <a:ea typeface="Amazon Ember" charset="0"/>
                <a:cs typeface="Amazon Ember" charset="0"/>
              </a:defRPr>
            </a:lvl1pPr>
          </a:lstStyle>
          <a:p>
            <a:pPr lvl="0"/>
            <a:r>
              <a:rPr lang="en-US" dirty="0"/>
              <a:t>CLICK TO EDIT MASTER TEXT STYLES</a:t>
            </a:r>
          </a:p>
        </p:txBody>
      </p:sp>
      <p:sp>
        <p:nvSpPr>
          <p:cNvPr id="13"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2724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3 Content Orange">
    <p:spTree>
      <p:nvGrpSpPr>
        <p:cNvPr id="1" name=""/>
        <p:cNvGrpSpPr/>
        <p:nvPr/>
      </p:nvGrpSpPr>
      <p:grpSpPr>
        <a:xfrm>
          <a:off x="0" y="0"/>
          <a:ext cx="0" cy="0"/>
          <a:chOff x="0" y="0"/>
          <a:chExt cx="0" cy="0"/>
        </a:xfrm>
      </p:grpSpPr>
      <p:sp>
        <p:nvSpPr>
          <p:cNvPr id="14"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3195827"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p:cNvSpPr>
            <a:spLocks noGrp="1"/>
          </p:cNvSpPr>
          <p:nvPr>
            <p:ph sz="quarter" idx="12"/>
          </p:nvPr>
        </p:nvSpPr>
        <p:spPr>
          <a:xfrm>
            <a:off x="6035039"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8345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4 Content Graphics Orange">
    <p:spTree>
      <p:nvGrpSpPr>
        <p:cNvPr id="1" name=""/>
        <p:cNvGrpSpPr/>
        <p:nvPr/>
      </p:nvGrpSpPr>
      <p:grpSpPr>
        <a:xfrm>
          <a:off x="0" y="0"/>
          <a:ext cx="0" cy="0"/>
          <a:chOff x="0" y="0"/>
          <a:chExt cx="0" cy="0"/>
        </a:xfrm>
      </p:grpSpPr>
      <p:sp>
        <p:nvSpPr>
          <p:cNvPr id="2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367903" y="3611348"/>
            <a:ext cx="1946319"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2512605"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4658660"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9" name="Content Placeholder 6"/>
          <p:cNvSpPr>
            <a:spLocks noGrp="1"/>
          </p:cNvSpPr>
          <p:nvPr>
            <p:ph sz="quarter" idx="13" hasCustomPrompt="1"/>
          </p:nvPr>
        </p:nvSpPr>
        <p:spPr>
          <a:xfrm>
            <a:off x="6804716" y="3611348"/>
            <a:ext cx="1947672" cy="299258"/>
          </a:xfrm>
        </p:spPr>
        <p:txBody>
          <a:bodyPr/>
          <a:lstStyle>
            <a:lvl1pPr>
              <a:defRPr sz="12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6" name="Picture Placeholder 5"/>
          <p:cNvSpPr>
            <a:spLocks noGrp="1"/>
          </p:cNvSpPr>
          <p:nvPr>
            <p:ph type="pic" sz="quarter" idx="14"/>
          </p:nvPr>
        </p:nvSpPr>
        <p:spPr>
          <a:xfrm>
            <a:off x="463149" y="1648208"/>
            <a:ext cx="1746504" cy="1746504"/>
          </a:xfrm>
        </p:spPr>
        <p:txBody>
          <a:bodyPr/>
          <a:lstStyle>
            <a:lvl1pPr>
              <a:defRPr sz="1800"/>
            </a:lvl1pPr>
          </a:lstStyle>
          <a:p>
            <a:endParaRPr lang="en-US" dirty="0"/>
          </a:p>
        </p:txBody>
      </p:sp>
      <p:sp>
        <p:nvSpPr>
          <p:cNvPr id="13" name="Picture Placeholder 5"/>
          <p:cNvSpPr>
            <a:spLocks noGrp="1" noChangeAspect="1"/>
          </p:cNvSpPr>
          <p:nvPr>
            <p:ph type="pic" sz="quarter" idx="15"/>
          </p:nvPr>
        </p:nvSpPr>
        <p:spPr>
          <a:xfrm>
            <a:off x="2614635" y="1648208"/>
            <a:ext cx="1746504" cy="1746504"/>
          </a:xfrm>
        </p:spPr>
        <p:txBody>
          <a:bodyPr/>
          <a:lstStyle>
            <a:lvl1pPr>
              <a:defRPr sz="1800"/>
            </a:lvl1pPr>
          </a:lstStyle>
          <a:p>
            <a:endParaRPr lang="en-US" dirty="0"/>
          </a:p>
        </p:txBody>
      </p:sp>
      <p:sp>
        <p:nvSpPr>
          <p:cNvPr id="14" name="Picture Placeholder 5"/>
          <p:cNvSpPr>
            <a:spLocks noGrp="1" noChangeAspect="1"/>
          </p:cNvSpPr>
          <p:nvPr>
            <p:ph type="pic" sz="quarter" idx="16"/>
          </p:nvPr>
        </p:nvSpPr>
        <p:spPr>
          <a:xfrm>
            <a:off x="4766121" y="1648208"/>
            <a:ext cx="1746504" cy="1746504"/>
          </a:xfrm>
        </p:spPr>
        <p:txBody>
          <a:bodyPr/>
          <a:lstStyle>
            <a:lvl1pPr>
              <a:defRPr sz="1800"/>
            </a:lvl1pPr>
          </a:lstStyle>
          <a:p>
            <a:endParaRPr lang="en-US"/>
          </a:p>
        </p:txBody>
      </p:sp>
      <p:sp>
        <p:nvSpPr>
          <p:cNvPr id="15" name="Picture Placeholder 5"/>
          <p:cNvSpPr>
            <a:spLocks noGrp="1" noChangeAspect="1"/>
          </p:cNvSpPr>
          <p:nvPr>
            <p:ph type="pic" sz="quarter" idx="17"/>
          </p:nvPr>
        </p:nvSpPr>
        <p:spPr>
          <a:xfrm>
            <a:off x="6917606" y="1648208"/>
            <a:ext cx="1746504" cy="1746504"/>
          </a:xfrm>
        </p:spPr>
        <p:txBody>
          <a:bodyPr/>
          <a:lstStyle>
            <a:lvl1pPr>
              <a:defRPr sz="1800"/>
            </a:lvl1pPr>
          </a:lstStyle>
          <a:p>
            <a:endParaRPr lang="en-US"/>
          </a:p>
        </p:txBody>
      </p:sp>
      <p:sp>
        <p:nvSpPr>
          <p:cNvPr id="17"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148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6 Content Graphics Orange">
    <p:spTree>
      <p:nvGrpSpPr>
        <p:cNvPr id="1" name=""/>
        <p:cNvGrpSpPr/>
        <p:nvPr/>
      </p:nvGrpSpPr>
      <p:grpSpPr>
        <a:xfrm>
          <a:off x="0" y="0"/>
          <a:ext cx="0" cy="0"/>
          <a:chOff x="0" y="0"/>
          <a:chExt cx="0" cy="0"/>
        </a:xfrm>
      </p:grpSpPr>
      <p:sp>
        <p:nvSpPr>
          <p:cNvPr id="2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6" name="Picture Placeholder 5"/>
          <p:cNvSpPr>
            <a:spLocks noGrp="1"/>
          </p:cNvSpPr>
          <p:nvPr>
            <p:ph type="pic" sz="quarter" idx="14"/>
          </p:nvPr>
        </p:nvSpPr>
        <p:spPr>
          <a:xfrm>
            <a:off x="478133" y="2928327"/>
            <a:ext cx="2417999" cy="1065358"/>
          </a:xfrm>
        </p:spPr>
        <p:txBody>
          <a:bodyPr/>
          <a:lstStyle>
            <a:lvl1pPr>
              <a:defRPr sz="1200"/>
            </a:lvl1pPr>
          </a:lstStyle>
          <a:p>
            <a:endParaRPr lang="en-US" dirty="0"/>
          </a:p>
        </p:txBody>
      </p:sp>
      <p:sp>
        <p:nvSpPr>
          <p:cNvPr id="13" name="Picture Placeholder 5"/>
          <p:cNvSpPr>
            <a:spLocks noGrp="1"/>
          </p:cNvSpPr>
          <p:nvPr>
            <p:ph type="pic" sz="quarter" idx="15"/>
          </p:nvPr>
        </p:nvSpPr>
        <p:spPr>
          <a:xfrm>
            <a:off x="3365658" y="2928327"/>
            <a:ext cx="2417342" cy="1065358"/>
          </a:xfrm>
        </p:spPr>
        <p:txBody>
          <a:bodyPr/>
          <a:lstStyle>
            <a:lvl1pPr>
              <a:defRPr sz="1200"/>
            </a:lvl1pPr>
          </a:lstStyle>
          <a:p>
            <a:endParaRPr lang="en-US"/>
          </a:p>
        </p:txBody>
      </p:sp>
      <p:sp>
        <p:nvSpPr>
          <p:cNvPr id="14" name="Picture Placeholder 5"/>
          <p:cNvSpPr>
            <a:spLocks noGrp="1"/>
          </p:cNvSpPr>
          <p:nvPr>
            <p:ph type="pic" sz="quarter" idx="16"/>
          </p:nvPr>
        </p:nvSpPr>
        <p:spPr>
          <a:xfrm>
            <a:off x="6252526" y="2928327"/>
            <a:ext cx="2417342" cy="1065358"/>
          </a:xfrm>
        </p:spPr>
        <p:txBody>
          <a:bodyPr/>
          <a:lstStyle>
            <a:lvl1pPr>
              <a:defRPr sz="1200"/>
            </a:lvl1pPr>
          </a:lstStyle>
          <a:p>
            <a:endParaRPr lang="en-US" dirty="0"/>
          </a:p>
        </p:txBody>
      </p:sp>
      <p:sp>
        <p:nvSpPr>
          <p:cNvPr id="22" name="Picture Placeholder 5"/>
          <p:cNvSpPr>
            <a:spLocks noGrp="1"/>
          </p:cNvSpPr>
          <p:nvPr>
            <p:ph type="pic" sz="quarter" idx="21"/>
          </p:nvPr>
        </p:nvSpPr>
        <p:spPr>
          <a:xfrm>
            <a:off x="478133" y="1319129"/>
            <a:ext cx="2417999" cy="1063855"/>
          </a:xfrm>
        </p:spPr>
        <p:txBody>
          <a:bodyPr/>
          <a:lstStyle>
            <a:lvl1pPr>
              <a:defRPr sz="1200"/>
            </a:lvl1pPr>
          </a:lstStyle>
          <a:p>
            <a:endParaRPr lang="en-US" dirty="0"/>
          </a:p>
        </p:txBody>
      </p:sp>
      <p:sp>
        <p:nvSpPr>
          <p:cNvPr id="23" name="Picture Placeholder 5"/>
          <p:cNvSpPr>
            <a:spLocks noGrp="1"/>
          </p:cNvSpPr>
          <p:nvPr>
            <p:ph type="pic" sz="quarter" idx="22"/>
          </p:nvPr>
        </p:nvSpPr>
        <p:spPr>
          <a:xfrm>
            <a:off x="3365658" y="1319129"/>
            <a:ext cx="2417342" cy="1063855"/>
          </a:xfrm>
        </p:spPr>
        <p:txBody>
          <a:bodyPr/>
          <a:lstStyle>
            <a:lvl1pPr>
              <a:defRPr sz="1200"/>
            </a:lvl1pPr>
          </a:lstStyle>
          <a:p>
            <a:endParaRPr lang="en-US" dirty="0"/>
          </a:p>
        </p:txBody>
      </p:sp>
      <p:sp>
        <p:nvSpPr>
          <p:cNvPr id="24" name="Picture Placeholder 5"/>
          <p:cNvSpPr>
            <a:spLocks noGrp="1"/>
          </p:cNvSpPr>
          <p:nvPr>
            <p:ph type="pic" sz="quarter" idx="23"/>
          </p:nvPr>
        </p:nvSpPr>
        <p:spPr>
          <a:xfrm>
            <a:off x="6252526" y="1319129"/>
            <a:ext cx="2417342" cy="1063855"/>
          </a:xfrm>
        </p:spPr>
        <p:txBody>
          <a:bodyPr/>
          <a:lstStyle>
            <a:lvl1pPr>
              <a:defRPr sz="1200"/>
            </a:lvl1pPr>
          </a:lstStyle>
          <a:p>
            <a:endParaRPr lang="en-US" dirty="0"/>
          </a:p>
        </p:txBody>
      </p:sp>
      <p:sp>
        <p:nvSpPr>
          <p:cNvPr id="7" name="Content Placeholder 6"/>
          <p:cNvSpPr>
            <a:spLocks noGrp="1"/>
          </p:cNvSpPr>
          <p:nvPr>
            <p:ph sz="quarter" idx="10" hasCustomPrompt="1"/>
          </p:nvPr>
        </p:nvSpPr>
        <p:spPr>
          <a:xfrm>
            <a:off x="374922"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3253181"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6131439" y="4031577"/>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19" name="Content Placeholder 6"/>
          <p:cNvSpPr>
            <a:spLocks noGrp="1"/>
          </p:cNvSpPr>
          <p:nvPr>
            <p:ph sz="quarter" idx="18" hasCustomPrompt="1"/>
          </p:nvPr>
        </p:nvSpPr>
        <p:spPr>
          <a:xfrm>
            <a:off x="374922"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0" name="Content Placeholder 6"/>
          <p:cNvSpPr>
            <a:spLocks noGrp="1"/>
          </p:cNvSpPr>
          <p:nvPr>
            <p:ph sz="quarter" idx="19" hasCustomPrompt="1"/>
          </p:nvPr>
        </p:nvSpPr>
        <p:spPr>
          <a:xfrm>
            <a:off x="3253181"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1" name="Content Placeholder 6"/>
          <p:cNvSpPr>
            <a:spLocks noGrp="1"/>
          </p:cNvSpPr>
          <p:nvPr>
            <p:ph sz="quarter" idx="20" hasCustomPrompt="1"/>
          </p:nvPr>
        </p:nvSpPr>
        <p:spPr>
          <a:xfrm>
            <a:off x="6131439" y="2422039"/>
            <a:ext cx="2622278" cy="182880"/>
          </a:xfrm>
        </p:spPr>
        <p:txBody>
          <a:bodyPr/>
          <a:lstStyle>
            <a:lvl1pPr>
              <a:defRPr sz="800" b="0" i="0" spc="50" baseline="0">
                <a:latin typeface="Amazon Ember" charset="0"/>
                <a:ea typeface="Amazon Ember" charset="0"/>
                <a:cs typeface="Amazon Ember" charset="0"/>
              </a:defRPr>
            </a:lvl1pPr>
            <a:lvl2pPr>
              <a:defRPr sz="1200" b="0" i="0" spc="50" baseline="0">
                <a:latin typeface="Roboto Condensed" charset="0"/>
                <a:ea typeface="Roboto Condensed" charset="0"/>
                <a:cs typeface="Roboto Condensed" charset="0"/>
              </a:defRPr>
            </a:lvl2pPr>
            <a:lvl3pPr>
              <a:defRPr sz="1200" b="0" i="0" spc="50" baseline="0">
                <a:latin typeface="Roboto Condensed" charset="0"/>
                <a:ea typeface="Roboto Condensed" charset="0"/>
                <a:cs typeface="Roboto Condensed" charset="0"/>
              </a:defRPr>
            </a:lvl3pPr>
            <a:lvl4pPr>
              <a:defRPr sz="1200" b="0" i="0" spc="50" baseline="0">
                <a:latin typeface="Roboto Condensed" charset="0"/>
                <a:ea typeface="Roboto Condensed" charset="0"/>
                <a:cs typeface="Roboto Condensed" charset="0"/>
              </a:defRPr>
            </a:lvl4pPr>
            <a:lvl5pPr>
              <a:defRPr sz="1200" b="0" i="0" spc="50" baseline="0">
                <a:latin typeface="Roboto Condensed" charset="0"/>
                <a:ea typeface="Roboto Condensed" charset="0"/>
                <a:cs typeface="Roboto Condensed" charset="0"/>
              </a:defRPr>
            </a:lvl5pPr>
          </a:lstStyle>
          <a:p>
            <a:pPr lvl="0"/>
            <a:r>
              <a:rPr lang="en-US" dirty="0"/>
              <a:t>CLICK TO EDIT MASTER TEXT STYLES</a:t>
            </a:r>
          </a:p>
        </p:txBody>
      </p:sp>
      <p:sp>
        <p:nvSpPr>
          <p:cNvPr id="29"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084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nippe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356615" y="978196"/>
            <a:ext cx="8449055" cy="3232560"/>
          </a:xfrm>
        </p:spPr>
        <p:txBody>
          <a:bodyPr/>
          <a:lstStyle>
            <a:lvl1pPr>
              <a:defRPr sz="900" b="0" i="0" spc="0" baseline="0">
                <a:solidFill>
                  <a:schemeClr val="accent2"/>
                </a:solidFill>
                <a:latin typeface="Lucida Console" charset="0"/>
                <a:ea typeface="Lucida Console" charset="0"/>
                <a:cs typeface="Lucida Console" charset="0"/>
              </a:defRPr>
            </a:lvl1pPr>
            <a:lvl2pPr>
              <a:defRPr sz="1200" b="0" i="0" spc="0" baseline="0">
                <a:latin typeface="Lucida Console" charset="0"/>
                <a:ea typeface="Lucida Console" charset="0"/>
                <a:cs typeface="Lucida Console" charset="0"/>
              </a:defRPr>
            </a:lvl2pPr>
            <a:lvl3pPr>
              <a:defRPr sz="1200" b="0" i="0" spc="0" baseline="0">
                <a:latin typeface="Lucida Console" charset="0"/>
                <a:ea typeface="Lucida Console" charset="0"/>
                <a:cs typeface="Lucida Console" charset="0"/>
              </a:defRPr>
            </a:lvl3pPr>
            <a:lvl4pPr>
              <a:defRPr sz="1200" b="0" i="0" spc="0" baseline="0">
                <a:latin typeface="Lucida Console" charset="0"/>
                <a:ea typeface="Lucida Console" charset="0"/>
                <a:cs typeface="Lucida Console" charset="0"/>
              </a:defRPr>
            </a:lvl4pPr>
            <a:lvl5pPr>
              <a:defRPr sz="1200" b="0" i="0" spc="0" baseline="0">
                <a:latin typeface="Lucida Console" charset="0"/>
                <a:ea typeface="Lucida Console" charset="0"/>
                <a:cs typeface="Lucida Console" charset="0"/>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1"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24422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Placeholders Orange">
    <p:spTree>
      <p:nvGrpSpPr>
        <p:cNvPr id="1" name=""/>
        <p:cNvGrpSpPr/>
        <p:nvPr/>
      </p:nvGrpSpPr>
      <p:grpSpPr>
        <a:xfrm>
          <a:off x="0" y="0"/>
          <a:ext cx="0" cy="0"/>
          <a:chOff x="0" y="0"/>
          <a:chExt cx="0" cy="0"/>
        </a:xfrm>
      </p:grpSpPr>
      <p:sp>
        <p:nvSpPr>
          <p:cNvPr id="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220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Orang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1"/>
          </a:xfrm>
          <a:prstGeom prst="rect">
            <a:avLst/>
          </a:prstGeom>
        </p:spPr>
      </p:pic>
      <p:sp>
        <p:nvSpPr>
          <p:cNvPr id="7"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Tree>
    <p:extLst>
      <p:ext uri="{BB962C8B-B14F-4D97-AF65-F5344CB8AC3E}">
        <p14:creationId xmlns:p14="http://schemas.microsoft.com/office/powerpoint/2010/main" val="306293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7F7F7F"/>
                </a:solidFill>
                <a:effectLst/>
                <a:uLnTx/>
                <a:uFillTx/>
                <a:latin typeface="Amazon Ember" charset="0"/>
                <a:ea typeface="Amazon Ember" charset="0"/>
                <a:cs typeface="Amazon Ember" charset="0"/>
              </a:rPr>
              <a:t>© 2017, Amazon Web Services, Inc. or its Affiliates. All rights reserved.</a:t>
            </a:r>
          </a:p>
        </p:txBody>
      </p:sp>
    </p:spTree>
    <p:extLst>
      <p:ext uri="{BB962C8B-B14F-4D97-AF65-F5344CB8AC3E}">
        <p14:creationId xmlns:p14="http://schemas.microsoft.com/office/powerpoint/2010/main" val="16756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Only Blu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11"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4357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2018, Amazon Web Services, Inc. or its Affiliates. All rights reserved.</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737" r:id="rId17"/>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4078"/>
        </a:solidFill>
        <a:effectLst/>
      </p:bgPr>
    </p:bg>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639010" y="4849566"/>
            <a:ext cx="2417274" cy="8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1566863" eaLnBrk="0" fontAlgn="base" hangingPunct="0">
              <a:spcBef>
                <a:spcPct val="0"/>
              </a:spcBef>
              <a:spcAft>
                <a:spcPct val="0"/>
              </a:spcAft>
              <a:defRPr>
                <a:solidFill>
                  <a:schemeClr val="tx1"/>
                </a:solidFill>
                <a:latin typeface="Arial" charset="0"/>
              </a:defRPr>
            </a:lvl6pPr>
            <a:lvl7pPr marL="2971800" indent="-228600" defTabSz="1566863" eaLnBrk="0" fontAlgn="base" hangingPunct="0">
              <a:spcBef>
                <a:spcPct val="0"/>
              </a:spcBef>
              <a:spcAft>
                <a:spcPct val="0"/>
              </a:spcAft>
              <a:defRPr>
                <a:solidFill>
                  <a:schemeClr val="tx1"/>
                </a:solidFill>
                <a:latin typeface="Arial" charset="0"/>
              </a:defRPr>
            </a:lvl7pPr>
            <a:lvl8pPr marL="3429000" indent="-228600" defTabSz="1566863" eaLnBrk="0" fontAlgn="base" hangingPunct="0">
              <a:spcBef>
                <a:spcPct val="0"/>
              </a:spcBef>
              <a:spcAft>
                <a:spcPct val="0"/>
              </a:spcAft>
              <a:defRPr>
                <a:solidFill>
                  <a:schemeClr val="tx1"/>
                </a:solidFill>
                <a:latin typeface="Arial" charset="0"/>
              </a:defRPr>
            </a:lvl8pPr>
            <a:lvl9pPr marL="3886200" indent="-228600" defTabSz="1566863" eaLnBrk="0" fontAlgn="base" hangingPunct="0">
              <a:spcBef>
                <a:spcPct val="0"/>
              </a:spcBef>
              <a:spcAft>
                <a:spcPct val="0"/>
              </a:spcAft>
              <a:defRPr>
                <a:solidFill>
                  <a:schemeClr val="tx1"/>
                </a:solidFill>
                <a:latin typeface="Arial" charset="0"/>
              </a:defRPr>
            </a:lvl9pPr>
          </a:lstStyle>
          <a:p>
            <a:pPr defTabSz="348394" eaLnBrk="1" hangingPunct="1">
              <a:defRPr/>
            </a:pPr>
            <a:r>
              <a:rPr lang="en-US" altLang="x-none" sz="563" dirty="0">
                <a:solidFill>
                  <a:schemeClr val="accent1"/>
                </a:solidFill>
              </a:rPr>
              <a:t>© 2018, Amazon Web Services, Inc. or its Affiliates. All rights reserved.</a:t>
            </a:r>
          </a:p>
        </p:txBody>
      </p:sp>
    </p:spTree>
    <p:extLst>
      <p:ext uri="{BB962C8B-B14F-4D97-AF65-F5344CB8AC3E}">
        <p14:creationId xmlns:p14="http://schemas.microsoft.com/office/powerpoint/2010/main" val="9220866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Lst>
  <p:txStyles>
    <p:titleStyle>
      <a:lvl1pPr algn="l" defTabSz="270273" rtl="0" eaLnBrk="1" fontAlgn="base" hangingPunct="1">
        <a:spcBef>
          <a:spcPct val="0"/>
        </a:spcBef>
        <a:spcAft>
          <a:spcPct val="0"/>
        </a:spcAft>
        <a:defRPr sz="1645" b="1" kern="1200">
          <a:solidFill>
            <a:srgbClr val="F2F2F2"/>
          </a:solidFill>
          <a:latin typeface="Century Gothic" charset="0"/>
          <a:ea typeface="Century Gothic" charset="0"/>
          <a:cs typeface="Century Gothic" charset="0"/>
        </a:defRPr>
      </a:lvl1pPr>
      <a:lvl2pPr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2pPr>
      <a:lvl3pPr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3pPr>
      <a:lvl4pPr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4pPr>
      <a:lvl5pPr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5pPr>
      <a:lvl6pPr marL="203234"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6pPr>
      <a:lvl7pPr marL="406469"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7pPr>
      <a:lvl8pPr marL="609702"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8pPr>
      <a:lvl9pPr marL="812936" algn="l" defTabSz="270273" rtl="0" eaLnBrk="1" fontAlgn="base" hangingPunct="1">
        <a:spcBef>
          <a:spcPct val="0"/>
        </a:spcBef>
        <a:spcAft>
          <a:spcPct val="0"/>
        </a:spcAft>
        <a:defRPr sz="1645" b="1">
          <a:solidFill>
            <a:srgbClr val="F2F2F2"/>
          </a:solidFill>
          <a:latin typeface="Century Gothic" charset="0"/>
          <a:ea typeface="Century Gothic" charset="0"/>
          <a:cs typeface="Century Gothic" charset="0"/>
        </a:defRPr>
      </a:lvl9pPr>
    </p:titleStyle>
    <p:bodyStyle>
      <a:lvl1pPr algn="l" defTabSz="270273" rtl="0" eaLnBrk="1" fontAlgn="base" hangingPunct="1">
        <a:spcBef>
          <a:spcPct val="20000"/>
        </a:spcBef>
        <a:spcAft>
          <a:spcPct val="0"/>
        </a:spcAft>
        <a:defRPr sz="1422" kern="1200">
          <a:solidFill>
            <a:schemeClr val="tx1"/>
          </a:solidFill>
          <a:latin typeface="Century Gothic" charset="0"/>
          <a:ea typeface="Century Gothic" charset="0"/>
          <a:cs typeface="Century Gothic" charset="0"/>
        </a:defRPr>
      </a:lvl1pPr>
      <a:lvl2pPr marL="439635" indent="-168656" algn="l" defTabSz="270273" rtl="0" eaLnBrk="1" fontAlgn="base" hangingPunct="1">
        <a:spcBef>
          <a:spcPct val="20000"/>
        </a:spcBef>
        <a:spcAft>
          <a:spcPct val="0"/>
        </a:spcAft>
        <a:buFont typeface="Arial" charset="0"/>
        <a:buChar char="•"/>
        <a:defRPr sz="1156" kern="1200">
          <a:solidFill>
            <a:schemeClr val="tx1"/>
          </a:solidFill>
          <a:latin typeface="Century Gothic" charset="0"/>
          <a:ea typeface="Century Gothic" charset="0"/>
          <a:cs typeface="Century Gothic" charset="0"/>
        </a:defRPr>
      </a:lvl2pPr>
      <a:lvl3pPr marL="676741" indent="-134783" algn="l" defTabSz="270273" rtl="0" eaLnBrk="1" fontAlgn="base" hangingPunct="1">
        <a:spcBef>
          <a:spcPct val="20000"/>
        </a:spcBef>
        <a:spcAft>
          <a:spcPct val="0"/>
        </a:spcAft>
        <a:buFont typeface="Arial" charset="0"/>
        <a:buChar char="•"/>
        <a:defRPr sz="1067" kern="1200">
          <a:solidFill>
            <a:schemeClr val="tx1"/>
          </a:solidFill>
          <a:latin typeface="Century Gothic" charset="0"/>
          <a:ea typeface="Century Gothic" charset="0"/>
          <a:cs typeface="Century Gothic" charset="0"/>
        </a:defRPr>
      </a:lvl3pPr>
      <a:lvl4pPr marL="947720" indent="-134783" algn="l" defTabSz="270273" rtl="0" eaLnBrk="1" fontAlgn="base" hangingPunct="1">
        <a:spcBef>
          <a:spcPct val="20000"/>
        </a:spcBef>
        <a:spcAft>
          <a:spcPct val="0"/>
        </a:spcAft>
        <a:buFont typeface="Arial" charset="0"/>
        <a:buChar char="–"/>
        <a:defRPr sz="934" kern="1200">
          <a:solidFill>
            <a:schemeClr val="tx1"/>
          </a:solidFill>
          <a:latin typeface="Century Gothic" charset="0"/>
          <a:ea typeface="Century Gothic" charset="0"/>
          <a:cs typeface="Century Gothic" charset="0"/>
        </a:defRPr>
      </a:lvl4pPr>
      <a:lvl5pPr marL="1218698" indent="-134783" algn="l" defTabSz="270273" rtl="0" eaLnBrk="1" fontAlgn="base" hangingPunct="1">
        <a:spcBef>
          <a:spcPct val="20000"/>
        </a:spcBef>
        <a:spcAft>
          <a:spcPct val="0"/>
        </a:spcAft>
        <a:buFont typeface="Arial" charset="0"/>
        <a:buChar char="»"/>
        <a:defRPr sz="934" kern="1200">
          <a:solidFill>
            <a:schemeClr val="tx1"/>
          </a:solidFill>
          <a:latin typeface="Century Gothic" charset="0"/>
          <a:ea typeface="Century Gothic" charset="0"/>
          <a:cs typeface="Century Gothic" charset="0"/>
        </a:defRPr>
      </a:lvl5pPr>
      <a:lvl6pPr marL="1490345" indent="-135485" algn="l" defTabSz="270972" rtl="0" eaLnBrk="1" latinLnBrk="0" hangingPunct="1">
        <a:spcBef>
          <a:spcPct val="20000"/>
        </a:spcBef>
        <a:buFont typeface="Arial"/>
        <a:buChar char="•"/>
        <a:defRPr sz="1186" kern="1200">
          <a:solidFill>
            <a:schemeClr val="tx1"/>
          </a:solidFill>
          <a:latin typeface="+mn-lt"/>
          <a:ea typeface="+mn-ea"/>
          <a:cs typeface="+mn-cs"/>
        </a:defRPr>
      </a:lvl6pPr>
      <a:lvl7pPr marL="1761317" indent="-135485" algn="l" defTabSz="270972" rtl="0" eaLnBrk="1" latinLnBrk="0" hangingPunct="1">
        <a:spcBef>
          <a:spcPct val="20000"/>
        </a:spcBef>
        <a:buFont typeface="Arial"/>
        <a:buChar char="•"/>
        <a:defRPr sz="1186" kern="1200">
          <a:solidFill>
            <a:schemeClr val="tx1"/>
          </a:solidFill>
          <a:latin typeface="+mn-lt"/>
          <a:ea typeface="+mn-ea"/>
          <a:cs typeface="+mn-cs"/>
        </a:defRPr>
      </a:lvl7pPr>
      <a:lvl8pPr marL="2032289" indent="-135485" algn="l" defTabSz="270972" rtl="0" eaLnBrk="1" latinLnBrk="0" hangingPunct="1">
        <a:spcBef>
          <a:spcPct val="20000"/>
        </a:spcBef>
        <a:buFont typeface="Arial"/>
        <a:buChar char="•"/>
        <a:defRPr sz="1186" kern="1200">
          <a:solidFill>
            <a:schemeClr val="tx1"/>
          </a:solidFill>
          <a:latin typeface="+mn-lt"/>
          <a:ea typeface="+mn-ea"/>
          <a:cs typeface="+mn-cs"/>
        </a:defRPr>
      </a:lvl8pPr>
      <a:lvl9pPr marL="2303261" indent="-135485" algn="l" defTabSz="270972" rtl="0" eaLnBrk="1" latinLnBrk="0" hangingPunct="1">
        <a:spcBef>
          <a:spcPct val="20000"/>
        </a:spcBef>
        <a:buFont typeface="Arial"/>
        <a:buChar char="•"/>
        <a:defRPr sz="1186" kern="1200">
          <a:solidFill>
            <a:schemeClr val="tx1"/>
          </a:solidFill>
          <a:latin typeface="+mn-lt"/>
          <a:ea typeface="+mn-ea"/>
          <a:cs typeface="+mn-cs"/>
        </a:defRPr>
      </a:lvl9pPr>
    </p:bodyStyle>
    <p:otherStyle>
      <a:defPPr>
        <a:defRPr lang="en-US"/>
      </a:defPPr>
      <a:lvl1pPr marL="0" algn="l" defTabSz="270972" rtl="0" eaLnBrk="1" latinLnBrk="0" hangingPunct="1">
        <a:defRPr sz="1067" kern="1200">
          <a:solidFill>
            <a:schemeClr val="tx1"/>
          </a:solidFill>
          <a:latin typeface="+mn-lt"/>
          <a:ea typeface="+mn-ea"/>
          <a:cs typeface="+mn-cs"/>
        </a:defRPr>
      </a:lvl1pPr>
      <a:lvl2pPr marL="270972" algn="l" defTabSz="270972" rtl="0" eaLnBrk="1" latinLnBrk="0" hangingPunct="1">
        <a:defRPr sz="1067" kern="1200">
          <a:solidFill>
            <a:schemeClr val="tx1"/>
          </a:solidFill>
          <a:latin typeface="+mn-lt"/>
          <a:ea typeface="+mn-ea"/>
          <a:cs typeface="+mn-cs"/>
        </a:defRPr>
      </a:lvl2pPr>
      <a:lvl3pPr marL="541944" algn="l" defTabSz="270972" rtl="0" eaLnBrk="1" latinLnBrk="0" hangingPunct="1">
        <a:defRPr sz="1067" kern="1200">
          <a:solidFill>
            <a:schemeClr val="tx1"/>
          </a:solidFill>
          <a:latin typeface="+mn-lt"/>
          <a:ea typeface="+mn-ea"/>
          <a:cs typeface="+mn-cs"/>
        </a:defRPr>
      </a:lvl3pPr>
      <a:lvl4pPr marL="812916" algn="l" defTabSz="270972" rtl="0" eaLnBrk="1" latinLnBrk="0" hangingPunct="1">
        <a:defRPr sz="1067" kern="1200">
          <a:solidFill>
            <a:schemeClr val="tx1"/>
          </a:solidFill>
          <a:latin typeface="+mn-lt"/>
          <a:ea typeface="+mn-ea"/>
          <a:cs typeface="+mn-cs"/>
        </a:defRPr>
      </a:lvl4pPr>
      <a:lvl5pPr marL="1083887" algn="l" defTabSz="270972" rtl="0" eaLnBrk="1" latinLnBrk="0" hangingPunct="1">
        <a:defRPr sz="1067" kern="1200">
          <a:solidFill>
            <a:schemeClr val="tx1"/>
          </a:solidFill>
          <a:latin typeface="+mn-lt"/>
          <a:ea typeface="+mn-ea"/>
          <a:cs typeface="+mn-cs"/>
        </a:defRPr>
      </a:lvl5pPr>
      <a:lvl6pPr marL="1354859" algn="l" defTabSz="270972" rtl="0" eaLnBrk="1" latinLnBrk="0" hangingPunct="1">
        <a:defRPr sz="1067" kern="1200">
          <a:solidFill>
            <a:schemeClr val="tx1"/>
          </a:solidFill>
          <a:latin typeface="+mn-lt"/>
          <a:ea typeface="+mn-ea"/>
          <a:cs typeface="+mn-cs"/>
        </a:defRPr>
      </a:lvl6pPr>
      <a:lvl7pPr marL="1625831" algn="l" defTabSz="270972" rtl="0" eaLnBrk="1" latinLnBrk="0" hangingPunct="1">
        <a:defRPr sz="1067" kern="1200">
          <a:solidFill>
            <a:schemeClr val="tx1"/>
          </a:solidFill>
          <a:latin typeface="+mn-lt"/>
          <a:ea typeface="+mn-ea"/>
          <a:cs typeface="+mn-cs"/>
        </a:defRPr>
      </a:lvl7pPr>
      <a:lvl8pPr marL="1896803" algn="l" defTabSz="270972" rtl="0" eaLnBrk="1" latinLnBrk="0" hangingPunct="1">
        <a:defRPr sz="1067" kern="1200">
          <a:solidFill>
            <a:schemeClr val="tx1"/>
          </a:solidFill>
          <a:latin typeface="+mn-lt"/>
          <a:ea typeface="+mn-ea"/>
          <a:cs typeface="+mn-cs"/>
        </a:defRPr>
      </a:lvl8pPr>
      <a:lvl9pPr marL="2167775" algn="l" defTabSz="270972" rtl="0" eaLnBrk="1" latinLnBrk="0" hangingPunct="1">
        <a:defRPr sz="10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0592" y="152082"/>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172921"/>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1" i="0" kern="1200">
          <a:solidFill>
            <a:schemeClr val="tx1">
              <a:lumMod val="95000"/>
            </a:schemeClr>
          </a:solidFill>
          <a:latin typeface="Amazon Ember" charset="0"/>
          <a:ea typeface="Amazon Ember" charset="0"/>
          <a:cs typeface="Amazon Ember" charset="0"/>
        </a:defRPr>
      </a:lvl1pPr>
    </p:titleStyle>
    <p:body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le:MARSEILLE_MAERSK_(2018)_(26339401978).jpg"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ile:MARSEILLE_MAERSK_(2018)_(26339401978).jpg"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ile:MARSEILLE_MAERSK_(2018)_(26339401978).jpg"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wslabs/git-secret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aws.amazon.com/blogs/devops/implementing-devsecops-using-aws-codepipel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9AEFC-B9DE-A648-8B26-AD7C9B5519FC}"/>
              </a:ext>
            </a:extLst>
          </p:cNvPr>
          <p:cNvSpPr>
            <a:spLocks noGrp="1"/>
          </p:cNvSpPr>
          <p:nvPr>
            <p:ph type="body" sz="quarter" idx="10"/>
          </p:nvPr>
        </p:nvSpPr>
        <p:spPr/>
        <p:txBody>
          <a:bodyPr/>
          <a:lstStyle/>
          <a:p>
            <a:r>
              <a:rPr lang="en-US" dirty="0"/>
              <a:t>AWS Modernization Team</a:t>
            </a:r>
          </a:p>
        </p:txBody>
      </p:sp>
      <p:sp>
        <p:nvSpPr>
          <p:cNvPr id="4" name="Text Placeholder 3">
            <a:extLst>
              <a:ext uri="{FF2B5EF4-FFF2-40B4-BE49-F238E27FC236}">
                <a16:creationId xmlns:a16="http://schemas.microsoft.com/office/drawing/2014/main" id="{5A7BDA1E-8E6E-6D4C-AF87-8E0E2D7BE8B6}"/>
              </a:ext>
            </a:extLst>
          </p:cNvPr>
          <p:cNvSpPr>
            <a:spLocks noGrp="1"/>
          </p:cNvSpPr>
          <p:nvPr>
            <p:ph type="body" sz="quarter" idx="12"/>
          </p:nvPr>
        </p:nvSpPr>
        <p:spPr>
          <a:xfrm>
            <a:off x="487899" y="2438104"/>
            <a:ext cx="7324988" cy="744537"/>
          </a:xfrm>
        </p:spPr>
        <p:txBody>
          <a:bodyPr/>
          <a:lstStyle/>
          <a:p>
            <a:r>
              <a:rPr lang="en-US" dirty="0"/>
              <a:t>Security Modernizing Concepts</a:t>
            </a:r>
          </a:p>
        </p:txBody>
      </p:sp>
    </p:spTree>
    <p:extLst>
      <p:ext uri="{BB962C8B-B14F-4D97-AF65-F5344CB8AC3E}">
        <p14:creationId xmlns:p14="http://schemas.microsoft.com/office/powerpoint/2010/main" val="84062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p:txBody>
          <a:bodyPr/>
          <a:lstStyle/>
          <a:p>
            <a:r>
              <a:rPr lang="en-US" b="1" dirty="0"/>
              <a:t>Modern Security Tenets:</a:t>
            </a:r>
          </a:p>
        </p:txBody>
      </p:sp>
      <p:sp>
        <p:nvSpPr>
          <p:cNvPr id="6" name="Content Placeholder 5">
            <a:extLst>
              <a:ext uri="{FF2B5EF4-FFF2-40B4-BE49-F238E27FC236}">
                <a16:creationId xmlns:a16="http://schemas.microsoft.com/office/drawing/2014/main" id="{782A0771-C752-724B-8D8C-FF3C9A47C4A7}"/>
              </a:ext>
            </a:extLst>
          </p:cNvPr>
          <p:cNvSpPr>
            <a:spLocks noGrp="1"/>
          </p:cNvSpPr>
          <p:nvPr>
            <p:ph sz="half" idx="12"/>
          </p:nvPr>
        </p:nvSpPr>
        <p:spPr>
          <a:xfrm>
            <a:off x="336789" y="1132162"/>
            <a:ext cx="4126029" cy="2970008"/>
          </a:xfrm>
        </p:spPr>
        <p:txBody>
          <a:bodyPr/>
          <a:lstStyle/>
          <a:p>
            <a:pPr marL="342900" indent="-342900">
              <a:buFont typeface="Arial" panose="020B0604020202020204" pitchFamily="34" charset="0"/>
              <a:buChar char="•"/>
            </a:pPr>
            <a:r>
              <a:rPr lang="en-US" dirty="0"/>
              <a:t>Agile</a:t>
            </a:r>
          </a:p>
          <a:p>
            <a:pPr marL="342900" indent="-342900">
              <a:buFont typeface="Arial" panose="020B0604020202020204" pitchFamily="34" charset="0"/>
              <a:buChar char="•"/>
            </a:pPr>
            <a:r>
              <a:rPr lang="en-US" dirty="0"/>
              <a:t>Automated</a:t>
            </a:r>
          </a:p>
          <a:p>
            <a:pPr marL="342900" indent="-342900">
              <a:buFont typeface="Arial" panose="020B0604020202020204" pitchFamily="34" charset="0"/>
              <a:buChar char="•"/>
            </a:pPr>
            <a:r>
              <a:rPr lang="en-US" dirty="0"/>
              <a:t>Continuous</a:t>
            </a:r>
          </a:p>
          <a:p>
            <a:pPr marL="342900" indent="-342900">
              <a:buFont typeface="Arial" panose="020B0604020202020204" pitchFamily="34" charset="0"/>
              <a:buChar char="•"/>
            </a:pPr>
            <a:r>
              <a:rPr lang="en-US" dirty="0"/>
              <a:t>Collaborative</a:t>
            </a:r>
          </a:p>
          <a:p>
            <a:pPr marL="342900" indent="-342900">
              <a:buFont typeface="Arial" panose="020B0604020202020204" pitchFamily="34" charset="0"/>
              <a:buChar char="•"/>
            </a:pPr>
            <a:r>
              <a:rPr lang="en-US" dirty="0"/>
              <a:t>Rails not gates</a:t>
            </a:r>
          </a:p>
        </p:txBody>
      </p:sp>
      <p:sp>
        <p:nvSpPr>
          <p:cNvPr id="8" name="TextBox 7">
            <a:extLst>
              <a:ext uri="{FF2B5EF4-FFF2-40B4-BE49-F238E27FC236}">
                <a16:creationId xmlns:a16="http://schemas.microsoft.com/office/drawing/2014/main" id="{F7AAC11B-4F1A-B147-9FA8-B650A9D37C2E}"/>
              </a:ext>
            </a:extLst>
          </p:cNvPr>
          <p:cNvSpPr txBox="1"/>
          <p:nvPr/>
        </p:nvSpPr>
        <p:spPr>
          <a:xfrm>
            <a:off x="7413292" y="3779506"/>
            <a:ext cx="1378323" cy="246221"/>
          </a:xfrm>
          <a:prstGeom prst="rect">
            <a:avLst/>
          </a:prstGeom>
          <a:noFill/>
        </p:spPr>
        <p:txBody>
          <a:bodyPr wrap="square" rtlCol="0">
            <a:spAutoFit/>
          </a:bodyPr>
          <a:lstStyle/>
          <a:p>
            <a:pPr algn="r"/>
            <a:r>
              <a:rPr lang="en-US" sz="1000" dirty="0">
                <a:solidFill>
                  <a:schemeClr val="bg1"/>
                </a:solidFill>
                <a:latin typeface="Amazon Ember" panose="02000000000000000000"/>
                <a:hlinkClick r:id="rId3"/>
              </a:rPr>
              <a:t>Photo &amp; Licence</a:t>
            </a:r>
            <a:endParaRPr lang="en-US" sz="1000" dirty="0">
              <a:solidFill>
                <a:schemeClr val="bg1"/>
              </a:solidFill>
              <a:latin typeface="Amazon Ember" panose="02000000000000000000"/>
            </a:endParaRPr>
          </a:p>
        </p:txBody>
      </p:sp>
    </p:spTree>
    <p:extLst>
      <p:ext uri="{BB962C8B-B14F-4D97-AF65-F5344CB8AC3E}">
        <p14:creationId xmlns:p14="http://schemas.microsoft.com/office/powerpoint/2010/main" val="42742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p:txBody>
          <a:bodyPr/>
          <a:lstStyle/>
          <a:p>
            <a:r>
              <a:rPr lang="en-US" dirty="0"/>
              <a:t>Dev Sec Ops Flow:</a:t>
            </a:r>
          </a:p>
        </p:txBody>
      </p:sp>
      <p:sp>
        <p:nvSpPr>
          <p:cNvPr id="9" name="Pentagon 8">
            <a:extLst>
              <a:ext uri="{FF2B5EF4-FFF2-40B4-BE49-F238E27FC236}">
                <a16:creationId xmlns:a16="http://schemas.microsoft.com/office/drawing/2014/main" id="{B901343F-0C6E-6041-BE9D-914C49DD7A43}"/>
              </a:ext>
            </a:extLst>
          </p:cNvPr>
          <p:cNvSpPr/>
          <p:nvPr/>
        </p:nvSpPr>
        <p:spPr>
          <a:xfrm>
            <a:off x="1122746" y="798648"/>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Write Code</a:t>
            </a:r>
          </a:p>
        </p:txBody>
      </p:sp>
      <p:sp>
        <p:nvSpPr>
          <p:cNvPr id="22" name="Pentagon 21">
            <a:extLst>
              <a:ext uri="{FF2B5EF4-FFF2-40B4-BE49-F238E27FC236}">
                <a16:creationId xmlns:a16="http://schemas.microsoft.com/office/drawing/2014/main" id="{494A43B0-5648-F344-95C5-EA112C68A8C0}"/>
              </a:ext>
            </a:extLst>
          </p:cNvPr>
          <p:cNvSpPr/>
          <p:nvPr/>
        </p:nvSpPr>
        <p:spPr>
          <a:xfrm>
            <a:off x="2437331" y="798648"/>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Commit to repo</a:t>
            </a:r>
          </a:p>
        </p:txBody>
      </p:sp>
      <p:sp>
        <p:nvSpPr>
          <p:cNvPr id="23" name="Pentagon 22">
            <a:extLst>
              <a:ext uri="{FF2B5EF4-FFF2-40B4-BE49-F238E27FC236}">
                <a16:creationId xmlns:a16="http://schemas.microsoft.com/office/drawing/2014/main" id="{33276F06-2927-BC43-93AE-12FD4EE054CE}"/>
              </a:ext>
            </a:extLst>
          </p:cNvPr>
          <p:cNvSpPr/>
          <p:nvPr/>
        </p:nvSpPr>
        <p:spPr>
          <a:xfrm>
            <a:off x="3751916" y="798648"/>
            <a:ext cx="1314585" cy="741595"/>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Automated Static Code inspection</a:t>
            </a:r>
          </a:p>
        </p:txBody>
      </p:sp>
      <p:sp>
        <p:nvSpPr>
          <p:cNvPr id="24" name="Pentagon 23">
            <a:extLst>
              <a:ext uri="{FF2B5EF4-FFF2-40B4-BE49-F238E27FC236}">
                <a16:creationId xmlns:a16="http://schemas.microsoft.com/office/drawing/2014/main" id="{FBFCAA8B-31B5-014C-B62C-181328369E3B}"/>
              </a:ext>
            </a:extLst>
          </p:cNvPr>
          <p:cNvSpPr/>
          <p:nvPr/>
        </p:nvSpPr>
        <p:spPr>
          <a:xfrm>
            <a:off x="1122746" y="1767868"/>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Build Process</a:t>
            </a:r>
          </a:p>
        </p:txBody>
      </p:sp>
      <p:sp>
        <p:nvSpPr>
          <p:cNvPr id="25" name="Pentagon 24">
            <a:extLst>
              <a:ext uri="{FF2B5EF4-FFF2-40B4-BE49-F238E27FC236}">
                <a16:creationId xmlns:a16="http://schemas.microsoft.com/office/drawing/2014/main" id="{4710F89C-D1BB-8445-A469-493ABE4BE692}"/>
              </a:ext>
            </a:extLst>
          </p:cNvPr>
          <p:cNvSpPr/>
          <p:nvPr/>
        </p:nvSpPr>
        <p:spPr>
          <a:xfrm>
            <a:off x="2437332" y="1757845"/>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Container images published to repo</a:t>
            </a:r>
          </a:p>
        </p:txBody>
      </p:sp>
      <p:sp>
        <p:nvSpPr>
          <p:cNvPr id="26" name="Pentagon 25">
            <a:extLst>
              <a:ext uri="{FF2B5EF4-FFF2-40B4-BE49-F238E27FC236}">
                <a16:creationId xmlns:a16="http://schemas.microsoft.com/office/drawing/2014/main" id="{B6293BFF-A8F2-224F-A92E-C69AE7EBF777}"/>
              </a:ext>
            </a:extLst>
          </p:cNvPr>
          <p:cNvSpPr/>
          <p:nvPr/>
        </p:nvSpPr>
        <p:spPr>
          <a:xfrm>
            <a:off x="3751916" y="1767868"/>
            <a:ext cx="1314585" cy="741595"/>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Automated code and image inspection</a:t>
            </a:r>
          </a:p>
        </p:txBody>
      </p:sp>
      <p:sp>
        <p:nvSpPr>
          <p:cNvPr id="27" name="Pentagon 26">
            <a:extLst>
              <a:ext uri="{FF2B5EF4-FFF2-40B4-BE49-F238E27FC236}">
                <a16:creationId xmlns:a16="http://schemas.microsoft.com/office/drawing/2014/main" id="{BC94CD55-A3A3-CA4A-9391-EAF54A6C407C}"/>
              </a:ext>
            </a:extLst>
          </p:cNvPr>
          <p:cNvSpPr/>
          <p:nvPr/>
        </p:nvSpPr>
        <p:spPr>
          <a:xfrm>
            <a:off x="1122746" y="2747113"/>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Unit test</a:t>
            </a:r>
          </a:p>
        </p:txBody>
      </p:sp>
      <p:sp>
        <p:nvSpPr>
          <p:cNvPr id="28" name="Pentagon 27">
            <a:extLst>
              <a:ext uri="{FF2B5EF4-FFF2-40B4-BE49-F238E27FC236}">
                <a16:creationId xmlns:a16="http://schemas.microsoft.com/office/drawing/2014/main" id="{016F0213-8C05-B140-919A-B0780597049A}"/>
              </a:ext>
            </a:extLst>
          </p:cNvPr>
          <p:cNvSpPr/>
          <p:nvPr/>
        </p:nvSpPr>
        <p:spPr>
          <a:xfrm>
            <a:off x="2437332" y="2737090"/>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Integration tests</a:t>
            </a:r>
          </a:p>
        </p:txBody>
      </p:sp>
      <p:sp>
        <p:nvSpPr>
          <p:cNvPr id="29" name="Pentagon 28">
            <a:extLst>
              <a:ext uri="{FF2B5EF4-FFF2-40B4-BE49-F238E27FC236}">
                <a16:creationId xmlns:a16="http://schemas.microsoft.com/office/drawing/2014/main" id="{426F1C69-1EDA-3B47-B863-BC3B496D94E4}"/>
              </a:ext>
            </a:extLst>
          </p:cNvPr>
          <p:cNvSpPr/>
          <p:nvPr/>
        </p:nvSpPr>
        <p:spPr>
          <a:xfrm>
            <a:off x="3751916" y="2747113"/>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 to stage</a:t>
            </a:r>
          </a:p>
        </p:txBody>
      </p:sp>
      <p:sp>
        <p:nvSpPr>
          <p:cNvPr id="30" name="Pentagon 29">
            <a:extLst>
              <a:ext uri="{FF2B5EF4-FFF2-40B4-BE49-F238E27FC236}">
                <a16:creationId xmlns:a16="http://schemas.microsoft.com/office/drawing/2014/main" id="{76B8BC27-ECCA-7446-A3D4-B9EAD8A37BF7}"/>
              </a:ext>
            </a:extLst>
          </p:cNvPr>
          <p:cNvSpPr/>
          <p:nvPr/>
        </p:nvSpPr>
        <p:spPr>
          <a:xfrm>
            <a:off x="5066501" y="2737089"/>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System tests</a:t>
            </a:r>
          </a:p>
        </p:txBody>
      </p:sp>
      <p:sp>
        <p:nvSpPr>
          <p:cNvPr id="31" name="Pentagon 30">
            <a:extLst>
              <a:ext uri="{FF2B5EF4-FFF2-40B4-BE49-F238E27FC236}">
                <a16:creationId xmlns:a16="http://schemas.microsoft.com/office/drawing/2014/main" id="{2DB4AED3-59EB-274B-BBA5-E1281C5CCA8F}"/>
              </a:ext>
            </a:extLst>
          </p:cNvPr>
          <p:cNvSpPr/>
          <p:nvPr/>
        </p:nvSpPr>
        <p:spPr>
          <a:xfrm>
            <a:off x="6381085" y="2737088"/>
            <a:ext cx="1314585" cy="741595"/>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Security assessment</a:t>
            </a:r>
          </a:p>
        </p:txBody>
      </p:sp>
      <p:sp>
        <p:nvSpPr>
          <p:cNvPr id="32" name="Pentagon 31">
            <a:extLst>
              <a:ext uri="{FF2B5EF4-FFF2-40B4-BE49-F238E27FC236}">
                <a16:creationId xmlns:a16="http://schemas.microsoft.com/office/drawing/2014/main" id="{B374ED8F-5CDD-AA4F-988D-0C7D57AF3AA1}"/>
              </a:ext>
            </a:extLst>
          </p:cNvPr>
          <p:cNvSpPr/>
          <p:nvPr/>
        </p:nvSpPr>
        <p:spPr>
          <a:xfrm>
            <a:off x="1122746" y="3746404"/>
            <a:ext cx="1314585" cy="741595"/>
          </a:xfrm>
          <a:prstGeom prst="homePlat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 to production</a:t>
            </a:r>
          </a:p>
        </p:txBody>
      </p:sp>
      <p:sp>
        <p:nvSpPr>
          <p:cNvPr id="33" name="Pentagon 32">
            <a:extLst>
              <a:ext uri="{FF2B5EF4-FFF2-40B4-BE49-F238E27FC236}">
                <a16:creationId xmlns:a16="http://schemas.microsoft.com/office/drawing/2014/main" id="{8B1FE236-EE8F-C044-B72A-2C1BA7E4C5A4}"/>
              </a:ext>
            </a:extLst>
          </p:cNvPr>
          <p:cNvSpPr/>
          <p:nvPr/>
        </p:nvSpPr>
        <p:spPr>
          <a:xfrm>
            <a:off x="2437332" y="3736381"/>
            <a:ext cx="1314585" cy="741595"/>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On going security assessment</a:t>
            </a:r>
          </a:p>
        </p:txBody>
      </p:sp>
      <p:cxnSp>
        <p:nvCxnSpPr>
          <p:cNvPr id="40" name="Elbow Connector 39">
            <a:extLst>
              <a:ext uri="{FF2B5EF4-FFF2-40B4-BE49-F238E27FC236}">
                <a16:creationId xmlns:a16="http://schemas.microsoft.com/office/drawing/2014/main" id="{A37146D3-E000-DB4F-AAD7-BCF7A8245350}"/>
              </a:ext>
            </a:extLst>
          </p:cNvPr>
          <p:cNvCxnSpPr>
            <a:cxnSpLocks/>
            <a:stCxn id="23" idx="3"/>
            <a:endCxn id="24" idx="1"/>
          </p:cNvCxnSpPr>
          <p:nvPr/>
        </p:nvCxnSpPr>
        <p:spPr>
          <a:xfrm flipH="1">
            <a:off x="1122746" y="1169446"/>
            <a:ext cx="3943755" cy="969220"/>
          </a:xfrm>
          <a:prstGeom prst="bentConnector5">
            <a:avLst>
              <a:gd name="adj1" fmla="val -5797"/>
              <a:gd name="adj2" fmla="val 50000"/>
              <a:gd name="adj3" fmla="val 105797"/>
            </a:avLst>
          </a:prstGeom>
          <a:ln>
            <a:solidFill>
              <a:schemeClr val="accent4">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903FD527-257B-BB42-8E5E-5C7A010F47AA}"/>
              </a:ext>
            </a:extLst>
          </p:cNvPr>
          <p:cNvCxnSpPr>
            <a:cxnSpLocks/>
            <a:stCxn id="26" idx="3"/>
            <a:endCxn id="27" idx="1"/>
          </p:cNvCxnSpPr>
          <p:nvPr/>
        </p:nvCxnSpPr>
        <p:spPr>
          <a:xfrm flipH="1">
            <a:off x="1122746" y="2138666"/>
            <a:ext cx="3943755" cy="979245"/>
          </a:xfrm>
          <a:prstGeom prst="bentConnector5">
            <a:avLst>
              <a:gd name="adj1" fmla="val -5797"/>
              <a:gd name="adj2" fmla="val 50000"/>
              <a:gd name="adj3" fmla="val 105797"/>
            </a:avLst>
          </a:prstGeom>
          <a:ln>
            <a:solidFill>
              <a:schemeClr val="accent4">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Elbow Connector 46">
            <a:extLst>
              <a:ext uri="{FF2B5EF4-FFF2-40B4-BE49-F238E27FC236}">
                <a16:creationId xmlns:a16="http://schemas.microsoft.com/office/drawing/2014/main" id="{D2A775D7-788D-9D45-BC0B-9E4CA2C4CC41}"/>
              </a:ext>
            </a:extLst>
          </p:cNvPr>
          <p:cNvCxnSpPr>
            <a:cxnSpLocks/>
            <a:stCxn id="31" idx="3"/>
            <a:endCxn id="32" idx="1"/>
          </p:cNvCxnSpPr>
          <p:nvPr/>
        </p:nvCxnSpPr>
        <p:spPr>
          <a:xfrm flipH="1">
            <a:off x="1122746" y="3107886"/>
            <a:ext cx="6572924" cy="1009316"/>
          </a:xfrm>
          <a:prstGeom prst="bentConnector5">
            <a:avLst>
              <a:gd name="adj1" fmla="val -3478"/>
              <a:gd name="adj2" fmla="val 50000"/>
              <a:gd name="adj3" fmla="val 103478"/>
            </a:avLst>
          </a:prstGeom>
          <a:ln>
            <a:solidFill>
              <a:schemeClr val="accent4">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EAE5DFF9-96A0-A340-A847-5FF0DFF10A78}"/>
              </a:ext>
            </a:extLst>
          </p:cNvPr>
          <p:cNvCxnSpPr>
            <a:cxnSpLocks/>
            <a:stCxn id="33" idx="3"/>
            <a:endCxn id="9" idx="1"/>
          </p:cNvCxnSpPr>
          <p:nvPr/>
        </p:nvCxnSpPr>
        <p:spPr>
          <a:xfrm flipH="1" flipV="1">
            <a:off x="1122746" y="1169446"/>
            <a:ext cx="2629171" cy="2937733"/>
          </a:xfrm>
          <a:prstGeom prst="bentConnector5">
            <a:avLst>
              <a:gd name="adj1" fmla="val -8695"/>
              <a:gd name="adj2" fmla="val -19344"/>
              <a:gd name="adj3" fmla="val 122783"/>
            </a:avLst>
          </a:prstGeom>
          <a:ln>
            <a:solidFill>
              <a:schemeClr val="accent4">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8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a:xfrm>
            <a:off x="336789" y="174205"/>
            <a:ext cx="8460078" cy="913815"/>
          </a:xfrm>
        </p:spPr>
        <p:txBody>
          <a:bodyPr/>
          <a:lstStyle/>
          <a:p>
            <a:r>
              <a:rPr lang="en-US" b="1" dirty="0"/>
              <a:t>Define risks which can be detected and addressed in code.</a:t>
            </a:r>
          </a:p>
        </p:txBody>
      </p:sp>
      <p:sp>
        <p:nvSpPr>
          <p:cNvPr id="8" name="TextBox 7">
            <a:extLst>
              <a:ext uri="{FF2B5EF4-FFF2-40B4-BE49-F238E27FC236}">
                <a16:creationId xmlns:a16="http://schemas.microsoft.com/office/drawing/2014/main" id="{F7AAC11B-4F1A-B147-9FA8-B650A9D37C2E}"/>
              </a:ext>
            </a:extLst>
          </p:cNvPr>
          <p:cNvSpPr txBox="1"/>
          <p:nvPr/>
        </p:nvSpPr>
        <p:spPr>
          <a:xfrm>
            <a:off x="7413292" y="3779506"/>
            <a:ext cx="1378323" cy="246221"/>
          </a:xfrm>
          <a:prstGeom prst="rect">
            <a:avLst/>
          </a:prstGeom>
          <a:noFill/>
        </p:spPr>
        <p:txBody>
          <a:bodyPr wrap="square" rtlCol="0">
            <a:spAutoFit/>
          </a:bodyPr>
          <a:lstStyle/>
          <a:p>
            <a:pPr algn="r"/>
            <a:r>
              <a:rPr lang="en-US" sz="1000" dirty="0">
                <a:solidFill>
                  <a:schemeClr val="bg1"/>
                </a:solidFill>
                <a:latin typeface="Amazon Ember" panose="02000000000000000000"/>
                <a:hlinkClick r:id="rId3"/>
              </a:rPr>
              <a:t>Photo &amp; Licence</a:t>
            </a:r>
            <a:endParaRPr lang="en-US" sz="1000" dirty="0">
              <a:solidFill>
                <a:schemeClr val="bg1"/>
              </a:solidFill>
              <a:latin typeface="Amazon Ember" panose="02000000000000000000"/>
            </a:endParaRPr>
          </a:p>
        </p:txBody>
      </p:sp>
      <p:sp>
        <p:nvSpPr>
          <p:cNvPr id="9" name="Content Placeholder 5">
            <a:extLst>
              <a:ext uri="{FF2B5EF4-FFF2-40B4-BE49-F238E27FC236}">
                <a16:creationId xmlns:a16="http://schemas.microsoft.com/office/drawing/2014/main" id="{E698C716-E330-0642-B5C7-F35B0BFF6217}"/>
              </a:ext>
            </a:extLst>
          </p:cNvPr>
          <p:cNvSpPr>
            <a:spLocks noGrp="1"/>
          </p:cNvSpPr>
          <p:nvPr>
            <p:ph sz="half" idx="12"/>
          </p:nvPr>
        </p:nvSpPr>
        <p:spPr>
          <a:xfrm>
            <a:off x="626156" y="1282633"/>
            <a:ext cx="4126029" cy="1807808"/>
          </a:xfrm>
        </p:spPr>
        <p:txBody>
          <a:bodyPr/>
          <a:lstStyle/>
          <a:p>
            <a:pPr marL="342900" indent="-342900">
              <a:buFont typeface="Arial" panose="020B0604020202020204" pitchFamily="34" charset="0"/>
              <a:buChar char="•"/>
            </a:pPr>
            <a:r>
              <a:rPr lang="en-US" dirty="0"/>
              <a:t>Exposed ports</a:t>
            </a:r>
          </a:p>
          <a:p>
            <a:pPr marL="342900" indent="-342900">
              <a:buFont typeface="Arial" panose="020B0604020202020204" pitchFamily="34" charset="0"/>
              <a:buChar char="•"/>
            </a:pPr>
            <a:r>
              <a:rPr lang="en-US" dirty="0"/>
              <a:t>Exposed Keys</a:t>
            </a:r>
          </a:p>
          <a:p>
            <a:pPr marL="342900" indent="-342900">
              <a:buFont typeface="Arial" panose="020B0604020202020204" pitchFamily="34" charset="0"/>
              <a:buChar char="•"/>
            </a:pPr>
            <a:r>
              <a:rPr lang="en-US" dirty="0"/>
              <a:t>Static encoded credentials</a:t>
            </a:r>
          </a:p>
          <a:p>
            <a:pPr marL="342900" indent="-342900">
              <a:buFont typeface="Arial" panose="020B0604020202020204" pitchFamily="34" charset="0"/>
              <a:buChar char="•"/>
            </a:pPr>
            <a:r>
              <a:rPr lang="en-US" dirty="0"/>
              <a:t>…</a:t>
            </a:r>
          </a:p>
          <a:p>
            <a:endParaRPr lang="en-US" dirty="0"/>
          </a:p>
        </p:txBody>
      </p:sp>
    </p:spTree>
    <p:extLst>
      <p:ext uri="{BB962C8B-B14F-4D97-AF65-F5344CB8AC3E}">
        <p14:creationId xmlns:p14="http://schemas.microsoft.com/office/powerpoint/2010/main" val="26945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a:xfrm>
            <a:off x="307946" y="256248"/>
            <a:ext cx="8460078" cy="601299"/>
          </a:xfrm>
        </p:spPr>
        <p:txBody>
          <a:bodyPr/>
          <a:lstStyle/>
          <a:p>
            <a:r>
              <a:rPr lang="en-US" b="1" dirty="0">
                <a:solidFill>
                  <a:schemeClr val="tx2">
                    <a:lumMod val="60000"/>
                    <a:lumOff val="40000"/>
                  </a:schemeClr>
                </a:solidFill>
              </a:rPr>
              <a:t>Static assessment:</a:t>
            </a:r>
          </a:p>
        </p:txBody>
      </p:sp>
      <p:pic>
        <p:nvPicPr>
          <p:cNvPr id="7" name="Picture 6">
            <a:extLst>
              <a:ext uri="{FF2B5EF4-FFF2-40B4-BE49-F238E27FC236}">
                <a16:creationId xmlns:a16="http://schemas.microsoft.com/office/drawing/2014/main" id="{38EAB448-F2DB-E54B-853E-17E0CB3BB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36" y="1553614"/>
            <a:ext cx="528778" cy="634534"/>
          </a:xfrm>
          <a:prstGeom prst="rect">
            <a:avLst/>
          </a:prstGeom>
        </p:spPr>
      </p:pic>
      <p:sp>
        <p:nvSpPr>
          <p:cNvPr id="9" name="TextBox 8">
            <a:extLst>
              <a:ext uri="{FF2B5EF4-FFF2-40B4-BE49-F238E27FC236}">
                <a16:creationId xmlns:a16="http://schemas.microsoft.com/office/drawing/2014/main" id="{9CADEB8E-0B7F-6D46-9C85-5CC1E8E47EA0}"/>
              </a:ext>
            </a:extLst>
          </p:cNvPr>
          <p:cNvSpPr txBox="1"/>
          <p:nvPr/>
        </p:nvSpPr>
        <p:spPr>
          <a:xfrm>
            <a:off x="2099804" y="2243698"/>
            <a:ext cx="943550" cy="257480"/>
          </a:xfrm>
          <a:prstGeom prst="rect">
            <a:avLst/>
          </a:prstGeom>
          <a:noFill/>
        </p:spPr>
        <p:txBody>
          <a:bodyPr wrap="square" lIns="0" tIns="0" rIns="0" bIns="0" rtlCol="0" anchor="t">
            <a:noAutofit/>
          </a:bodyPr>
          <a:lstStyle/>
          <a:p>
            <a:pPr algn="ctr"/>
            <a:r>
              <a:rPr lang="en-US" sz="1000" b="1" dirty="0">
                <a:solidFill>
                  <a:schemeClr val="tx2">
                    <a:lumMod val="60000"/>
                    <a:lumOff val="40000"/>
                  </a:schemeClr>
                </a:solidFill>
              </a:rPr>
              <a:t>AWS </a:t>
            </a:r>
            <a:br>
              <a:rPr lang="en-US" sz="1000" b="1" dirty="0">
                <a:solidFill>
                  <a:schemeClr val="tx2">
                    <a:lumMod val="60000"/>
                    <a:lumOff val="40000"/>
                  </a:schemeClr>
                </a:solidFill>
              </a:rPr>
            </a:br>
            <a:r>
              <a:rPr lang="en-US" sz="1000" b="1" dirty="0" err="1">
                <a:solidFill>
                  <a:schemeClr val="tx2">
                    <a:lumMod val="60000"/>
                    <a:lumOff val="40000"/>
                  </a:schemeClr>
                </a:solidFill>
              </a:rPr>
              <a:t>CodeCommit</a:t>
            </a:r>
            <a:endParaRPr lang="en-US" sz="1000" b="1" dirty="0">
              <a:solidFill>
                <a:schemeClr val="tx2">
                  <a:lumMod val="60000"/>
                  <a:lumOff val="40000"/>
                </a:schemeClr>
              </a:solidFill>
            </a:endParaRPr>
          </a:p>
        </p:txBody>
      </p:sp>
      <p:pic>
        <p:nvPicPr>
          <p:cNvPr id="10" name="Picture 9">
            <a:extLst>
              <a:ext uri="{FF2B5EF4-FFF2-40B4-BE49-F238E27FC236}">
                <a16:creationId xmlns:a16="http://schemas.microsoft.com/office/drawing/2014/main" id="{AA755A62-1D70-B241-A228-A7896FD59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375" y="1600755"/>
            <a:ext cx="537317" cy="643018"/>
          </a:xfrm>
          <a:prstGeom prst="rect">
            <a:avLst/>
          </a:prstGeom>
        </p:spPr>
      </p:pic>
      <p:sp>
        <p:nvSpPr>
          <p:cNvPr id="11" name="TextBox 10">
            <a:extLst>
              <a:ext uri="{FF2B5EF4-FFF2-40B4-BE49-F238E27FC236}">
                <a16:creationId xmlns:a16="http://schemas.microsoft.com/office/drawing/2014/main" id="{003028BA-57DA-8348-8624-ADEE32EB9B6B}"/>
              </a:ext>
            </a:extLst>
          </p:cNvPr>
          <p:cNvSpPr txBox="1"/>
          <p:nvPr/>
        </p:nvSpPr>
        <p:spPr>
          <a:xfrm>
            <a:off x="4658411" y="2322349"/>
            <a:ext cx="943550" cy="155448"/>
          </a:xfrm>
          <a:prstGeom prst="rect">
            <a:avLst/>
          </a:prstGeom>
          <a:noFill/>
        </p:spPr>
        <p:txBody>
          <a:bodyPr wrap="square" lIns="0" tIns="0" rIns="0" bIns="0" rtlCol="0" anchor="t">
            <a:noAutofit/>
          </a:bodyPr>
          <a:lstStyle/>
          <a:p>
            <a:pPr algn="ctr"/>
            <a:r>
              <a:rPr lang="en-US" sz="1000" b="1" dirty="0">
                <a:solidFill>
                  <a:schemeClr val="tx2">
                    <a:lumMod val="60000"/>
                    <a:lumOff val="40000"/>
                  </a:schemeClr>
                </a:solidFill>
              </a:rPr>
              <a:t>AWS </a:t>
            </a:r>
            <a:br>
              <a:rPr lang="en-US" sz="1000" b="1" dirty="0">
                <a:solidFill>
                  <a:schemeClr val="tx2">
                    <a:lumMod val="60000"/>
                    <a:lumOff val="40000"/>
                  </a:schemeClr>
                </a:solidFill>
              </a:rPr>
            </a:br>
            <a:r>
              <a:rPr lang="en-US" sz="1000" b="1" dirty="0" err="1">
                <a:solidFill>
                  <a:schemeClr val="tx2">
                    <a:lumMod val="60000"/>
                    <a:lumOff val="40000"/>
                  </a:schemeClr>
                </a:solidFill>
              </a:rPr>
              <a:t>CodePipeline</a:t>
            </a:r>
            <a:endParaRPr lang="en-US" sz="1000" b="1" dirty="0">
              <a:solidFill>
                <a:schemeClr val="tx2">
                  <a:lumMod val="60000"/>
                  <a:lumOff val="40000"/>
                </a:schemeClr>
              </a:solidFill>
            </a:endParaRPr>
          </a:p>
        </p:txBody>
      </p:sp>
      <p:pic>
        <p:nvPicPr>
          <p:cNvPr id="13" name="Picture 12">
            <a:extLst>
              <a:ext uri="{FF2B5EF4-FFF2-40B4-BE49-F238E27FC236}">
                <a16:creationId xmlns:a16="http://schemas.microsoft.com/office/drawing/2014/main" id="{D07860B0-DCFC-B648-A7C5-2B60B632E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3208" y="998791"/>
            <a:ext cx="533234" cy="643018"/>
          </a:xfrm>
          <a:prstGeom prst="rect">
            <a:avLst/>
          </a:prstGeom>
        </p:spPr>
      </p:pic>
      <p:sp>
        <p:nvSpPr>
          <p:cNvPr id="14" name="TextBox 2">
            <a:extLst>
              <a:ext uri="{FF2B5EF4-FFF2-40B4-BE49-F238E27FC236}">
                <a16:creationId xmlns:a16="http://schemas.microsoft.com/office/drawing/2014/main" id="{33F10C58-0BD7-7B47-8978-099EF7FD8E05}"/>
              </a:ext>
            </a:extLst>
          </p:cNvPr>
          <p:cNvSpPr txBox="1"/>
          <p:nvPr/>
        </p:nvSpPr>
        <p:spPr>
          <a:xfrm>
            <a:off x="7308050" y="1670374"/>
            <a:ext cx="943550" cy="155448"/>
          </a:xfrm>
          <a:prstGeom prst="rect">
            <a:avLst/>
          </a:prstGeom>
          <a:noFill/>
        </p:spPr>
        <p:style>
          <a:lnRef idx="0">
            <a:scrgbClr r="0" g="0" b="0"/>
          </a:lnRef>
          <a:fillRef idx="0">
            <a:scrgbClr r="0" g="0" b="0"/>
          </a:fillRef>
          <a:effectRef idx="0">
            <a:scrgbClr r="0" g="0" b="0"/>
          </a:effectRef>
          <a:fontRef idx="major"/>
        </p:style>
        <p:txBody>
          <a:bodyPr wrap="square" lIns="0" tIns="0" rIns="0" bIns="0" rtlCol="0" anchor="t">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000" b="1" dirty="0">
                <a:solidFill>
                  <a:schemeClr val="tx2">
                    <a:lumMod val="60000"/>
                    <a:lumOff val="40000"/>
                  </a:schemeClr>
                </a:solidFill>
              </a:rPr>
              <a:t>AWS </a:t>
            </a:r>
            <a:br>
              <a:rPr lang="en-US" sz="1000" b="1" dirty="0">
                <a:solidFill>
                  <a:schemeClr val="tx2">
                    <a:lumMod val="60000"/>
                    <a:lumOff val="40000"/>
                  </a:schemeClr>
                </a:solidFill>
              </a:rPr>
            </a:br>
            <a:r>
              <a:rPr lang="en-US" sz="1000" b="1" dirty="0" err="1">
                <a:solidFill>
                  <a:schemeClr val="tx2">
                    <a:lumMod val="60000"/>
                    <a:lumOff val="40000"/>
                  </a:schemeClr>
                </a:solidFill>
              </a:rPr>
              <a:t>CodeBuild</a:t>
            </a:r>
            <a:endParaRPr lang="en-US" sz="1000" b="1" dirty="0">
              <a:solidFill>
                <a:schemeClr val="tx2">
                  <a:lumMod val="60000"/>
                  <a:lumOff val="40000"/>
                </a:schemeClr>
              </a:solidFill>
            </a:endParaRPr>
          </a:p>
        </p:txBody>
      </p:sp>
      <p:pic>
        <p:nvPicPr>
          <p:cNvPr id="15" name="Picture 14">
            <a:extLst>
              <a:ext uri="{FF2B5EF4-FFF2-40B4-BE49-F238E27FC236}">
                <a16:creationId xmlns:a16="http://schemas.microsoft.com/office/drawing/2014/main" id="{373309DA-E06D-6741-95EF-112573854B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0297" y="2325035"/>
            <a:ext cx="544781" cy="653737"/>
          </a:xfrm>
          <a:prstGeom prst="rect">
            <a:avLst/>
          </a:prstGeom>
        </p:spPr>
      </p:pic>
      <p:sp>
        <p:nvSpPr>
          <p:cNvPr id="16" name="TextBox 2">
            <a:extLst>
              <a:ext uri="{FF2B5EF4-FFF2-40B4-BE49-F238E27FC236}">
                <a16:creationId xmlns:a16="http://schemas.microsoft.com/office/drawing/2014/main" id="{ED42BF92-ADF3-6741-BF3A-ECD302EB9FD7}"/>
              </a:ext>
            </a:extLst>
          </p:cNvPr>
          <p:cNvSpPr txBox="1"/>
          <p:nvPr/>
        </p:nvSpPr>
        <p:spPr>
          <a:xfrm>
            <a:off x="7410297" y="3058672"/>
            <a:ext cx="825006" cy="155632"/>
          </a:xfrm>
          <a:prstGeom prst="rect">
            <a:avLst/>
          </a:prstGeom>
          <a:noFill/>
        </p:spPr>
        <p:style>
          <a:lnRef idx="0">
            <a:scrgbClr r="0" g="0" b="0"/>
          </a:lnRef>
          <a:fillRef idx="0">
            <a:scrgbClr r="0" g="0" b="0"/>
          </a:fillRef>
          <a:effectRef idx="0">
            <a:scrgbClr r="0" g="0" b="0"/>
          </a:effectRef>
          <a:fontRef idx="major"/>
        </p:style>
        <p:txBody>
          <a:bodyPr wrap="square" lIns="0" tIns="0" rIns="0" bIns="0" rtlCol="0" anchor="t">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000" b="1" dirty="0">
                <a:solidFill>
                  <a:schemeClr val="tx2">
                    <a:lumMod val="60000"/>
                    <a:lumOff val="40000"/>
                  </a:schemeClr>
                </a:solidFill>
              </a:rPr>
              <a:t>AWS</a:t>
            </a:r>
          </a:p>
          <a:p>
            <a:pPr algn="ctr"/>
            <a:r>
              <a:rPr lang="en-US" sz="1000" b="1" dirty="0">
                <a:solidFill>
                  <a:schemeClr val="tx2">
                    <a:lumMod val="60000"/>
                    <a:lumOff val="40000"/>
                  </a:schemeClr>
                </a:solidFill>
              </a:rPr>
              <a:t>Lambda</a:t>
            </a:r>
          </a:p>
        </p:txBody>
      </p:sp>
      <p:pic>
        <p:nvPicPr>
          <p:cNvPr id="17" name="Picture 16">
            <a:extLst>
              <a:ext uri="{FF2B5EF4-FFF2-40B4-BE49-F238E27FC236}">
                <a16:creationId xmlns:a16="http://schemas.microsoft.com/office/drawing/2014/main" id="{F2A5AC4D-03B1-E041-BF68-FAC5EAE3B5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946" y="1414249"/>
            <a:ext cx="731520" cy="707136"/>
          </a:xfrm>
          <a:prstGeom prst="rect">
            <a:avLst/>
          </a:prstGeom>
        </p:spPr>
      </p:pic>
      <p:sp>
        <p:nvSpPr>
          <p:cNvPr id="18" name="TextBox 17">
            <a:extLst>
              <a:ext uri="{FF2B5EF4-FFF2-40B4-BE49-F238E27FC236}">
                <a16:creationId xmlns:a16="http://schemas.microsoft.com/office/drawing/2014/main" id="{C2F95008-C041-D848-9570-4DEF92A23369}"/>
              </a:ext>
            </a:extLst>
          </p:cNvPr>
          <p:cNvSpPr txBox="1"/>
          <p:nvPr/>
        </p:nvSpPr>
        <p:spPr>
          <a:xfrm>
            <a:off x="211131" y="2250844"/>
            <a:ext cx="943550" cy="155448"/>
          </a:xfrm>
          <a:prstGeom prst="rect">
            <a:avLst/>
          </a:prstGeom>
          <a:noFill/>
        </p:spPr>
        <p:txBody>
          <a:bodyPr wrap="square" lIns="0" tIns="0" rIns="0" bIns="0" rtlCol="0" anchor="t">
            <a:noAutofit/>
          </a:bodyPr>
          <a:lstStyle/>
          <a:p>
            <a:pPr algn="ctr"/>
            <a:r>
              <a:rPr lang="en-US" sz="1000" b="1" dirty="0" err="1">
                <a:solidFill>
                  <a:schemeClr val="tx2">
                    <a:lumMod val="60000"/>
                    <a:lumOff val="40000"/>
                  </a:schemeClr>
                </a:solidFill>
              </a:rPr>
              <a:t>Devops</a:t>
            </a:r>
            <a:endParaRPr lang="en-US" sz="1000" b="1" dirty="0">
              <a:solidFill>
                <a:schemeClr val="tx2">
                  <a:lumMod val="60000"/>
                  <a:lumOff val="40000"/>
                </a:schemeClr>
              </a:solidFill>
            </a:endParaRPr>
          </a:p>
        </p:txBody>
      </p:sp>
      <p:cxnSp>
        <p:nvCxnSpPr>
          <p:cNvPr id="21" name="Straight Arrow Connector 20">
            <a:extLst>
              <a:ext uri="{FF2B5EF4-FFF2-40B4-BE49-F238E27FC236}">
                <a16:creationId xmlns:a16="http://schemas.microsoft.com/office/drawing/2014/main" id="{7A1ABCD5-BFA5-7844-9AF8-AEC382943D27}"/>
              </a:ext>
            </a:extLst>
          </p:cNvPr>
          <p:cNvCxnSpPr/>
          <p:nvPr/>
        </p:nvCxnSpPr>
        <p:spPr>
          <a:xfrm>
            <a:off x="1154681" y="1980066"/>
            <a:ext cx="773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4BB0828-4D9C-BA44-AE15-C0B9C8B18246}"/>
              </a:ext>
            </a:extLst>
          </p:cNvPr>
          <p:cNvSpPr txBox="1"/>
          <p:nvPr/>
        </p:nvSpPr>
        <p:spPr>
          <a:xfrm>
            <a:off x="5696860" y="1985493"/>
            <a:ext cx="1776448" cy="2092881"/>
          </a:xfrm>
          <a:prstGeom prst="rect">
            <a:avLst/>
          </a:prstGeom>
          <a:noFill/>
        </p:spPr>
        <p:txBody>
          <a:bodyPr wrap="none" rtlCol="0">
            <a:spAutoFit/>
          </a:bodyPr>
          <a:lstStyle/>
          <a:p>
            <a:r>
              <a:rPr lang="en-US" sz="1000" dirty="0">
                <a:solidFill>
                  <a:schemeClr val="bg1"/>
                </a:solidFill>
              </a:rPr>
              <a:t>Process scripts</a:t>
            </a:r>
          </a:p>
          <a:p>
            <a:r>
              <a:rPr lang="en-US" sz="1000" dirty="0">
                <a:solidFill>
                  <a:schemeClr val="bg1"/>
                </a:solidFill>
              </a:rPr>
              <a:t>For static code</a:t>
            </a:r>
          </a:p>
          <a:p>
            <a:r>
              <a:rPr lang="en-US" sz="1000" dirty="0">
                <a:solidFill>
                  <a:schemeClr val="bg1"/>
                </a:solidFill>
              </a:rPr>
              <a:t> assessment</a:t>
            </a:r>
          </a:p>
          <a:p>
            <a:endParaRPr lang="en-US" sz="1000" dirty="0">
              <a:solidFill>
                <a:schemeClr val="bg1"/>
              </a:solidFill>
            </a:endParaRPr>
          </a:p>
          <a:p>
            <a:r>
              <a:rPr lang="en-US" sz="1000" dirty="0">
                <a:solidFill>
                  <a:schemeClr val="bg1"/>
                </a:solidFill>
              </a:rPr>
              <a:t>Assessment failing</a:t>
            </a:r>
          </a:p>
          <a:p>
            <a:r>
              <a:rPr lang="en-US" sz="1000" dirty="0">
                <a:solidFill>
                  <a:schemeClr val="bg1"/>
                </a:solidFill>
              </a:rPr>
              <a:t> to pass security results</a:t>
            </a:r>
          </a:p>
          <a:p>
            <a:r>
              <a:rPr lang="en-US" sz="1000" dirty="0">
                <a:solidFill>
                  <a:schemeClr val="bg1"/>
                </a:solidFill>
              </a:rPr>
              <a:t> in communication to </a:t>
            </a:r>
          </a:p>
          <a:p>
            <a:r>
              <a:rPr lang="en-US" sz="1000" dirty="0">
                <a:solidFill>
                  <a:schemeClr val="bg1"/>
                </a:solidFill>
              </a:rPr>
              <a:t>stakeholder s to address</a:t>
            </a:r>
          </a:p>
          <a:p>
            <a:endParaRPr lang="en-US" sz="1000" dirty="0">
              <a:solidFill>
                <a:schemeClr val="bg1"/>
              </a:solidFill>
            </a:endParaRPr>
          </a:p>
          <a:p>
            <a:r>
              <a:rPr lang="en-US" sz="1000" dirty="0">
                <a:solidFill>
                  <a:schemeClr val="bg1"/>
                </a:solidFill>
              </a:rPr>
              <a:t>Pass assessment results </a:t>
            </a:r>
          </a:p>
          <a:p>
            <a:r>
              <a:rPr lang="en-US" sz="1000" dirty="0">
                <a:solidFill>
                  <a:schemeClr val="bg1"/>
                </a:solidFill>
              </a:rPr>
              <a:t>in pipeline moving to </a:t>
            </a:r>
          </a:p>
          <a:p>
            <a:r>
              <a:rPr lang="en-US" sz="1000" dirty="0">
                <a:solidFill>
                  <a:schemeClr val="bg1"/>
                </a:solidFill>
              </a:rPr>
              <a:t>build phase, code converted</a:t>
            </a:r>
          </a:p>
          <a:p>
            <a:r>
              <a:rPr lang="en-US" sz="1000" dirty="0">
                <a:solidFill>
                  <a:schemeClr val="bg1"/>
                </a:solidFill>
              </a:rPr>
              <a:t> to container image </a:t>
            </a:r>
          </a:p>
        </p:txBody>
      </p:sp>
      <p:cxnSp>
        <p:nvCxnSpPr>
          <p:cNvPr id="23" name="Straight Arrow Connector 22">
            <a:extLst>
              <a:ext uri="{FF2B5EF4-FFF2-40B4-BE49-F238E27FC236}">
                <a16:creationId xmlns:a16="http://schemas.microsoft.com/office/drawing/2014/main" id="{7B7C04AB-9B41-0F4B-8703-A068D7F2AB74}"/>
              </a:ext>
            </a:extLst>
          </p:cNvPr>
          <p:cNvCxnSpPr>
            <a:cxnSpLocks/>
          </p:cNvCxnSpPr>
          <p:nvPr/>
        </p:nvCxnSpPr>
        <p:spPr>
          <a:xfrm flipV="1">
            <a:off x="3182536" y="1990909"/>
            <a:ext cx="1327970" cy="2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542BAB74-4756-694F-A0A7-3A2AD6FB7D9B}"/>
              </a:ext>
            </a:extLst>
          </p:cNvPr>
          <p:cNvSpPr txBox="1"/>
          <p:nvPr/>
        </p:nvSpPr>
        <p:spPr>
          <a:xfrm>
            <a:off x="3278913" y="2050789"/>
            <a:ext cx="1526380" cy="1169551"/>
          </a:xfrm>
          <a:prstGeom prst="rect">
            <a:avLst/>
          </a:prstGeom>
          <a:noFill/>
        </p:spPr>
        <p:txBody>
          <a:bodyPr wrap="none" rtlCol="0">
            <a:spAutoFit/>
          </a:bodyPr>
          <a:lstStyle/>
          <a:p>
            <a:r>
              <a:rPr lang="en-US" sz="1000" dirty="0">
                <a:solidFill>
                  <a:schemeClr val="bg1"/>
                </a:solidFill>
              </a:rPr>
              <a:t>Pipeline to automate </a:t>
            </a:r>
          </a:p>
          <a:p>
            <a:r>
              <a:rPr lang="en-US" sz="1000" dirty="0">
                <a:solidFill>
                  <a:schemeClr val="bg1"/>
                </a:solidFill>
              </a:rPr>
              <a:t>Security assessment: </a:t>
            </a:r>
          </a:p>
          <a:p>
            <a:endParaRPr lang="en-US" sz="1000" dirty="0">
              <a:solidFill>
                <a:schemeClr val="bg1"/>
              </a:solidFill>
            </a:endParaRPr>
          </a:p>
          <a:p>
            <a:r>
              <a:rPr lang="en-US" sz="1000" dirty="0">
                <a:solidFill>
                  <a:schemeClr val="bg1"/>
                </a:solidFill>
              </a:rPr>
              <a:t>Assess based on:</a:t>
            </a:r>
          </a:p>
          <a:p>
            <a:pPr marL="171450" indent="-171450">
              <a:buFontTx/>
              <a:buChar char="-"/>
            </a:pPr>
            <a:r>
              <a:rPr lang="en-US" sz="1000" dirty="0">
                <a:solidFill>
                  <a:schemeClr val="bg1"/>
                </a:solidFill>
              </a:rPr>
              <a:t>commit,</a:t>
            </a:r>
          </a:p>
          <a:p>
            <a:pPr marL="171450" indent="-171450">
              <a:buFontTx/>
              <a:buChar char="-"/>
            </a:pPr>
            <a:r>
              <a:rPr lang="en-US" sz="1000" dirty="0">
                <a:solidFill>
                  <a:schemeClr val="bg1"/>
                </a:solidFill>
              </a:rPr>
              <a:t>Pull request</a:t>
            </a:r>
          </a:p>
          <a:p>
            <a:pPr marL="171450" indent="-171450">
              <a:buFontTx/>
              <a:buChar char="-"/>
            </a:pPr>
            <a:r>
              <a:rPr lang="en-US" sz="1000" dirty="0">
                <a:solidFill>
                  <a:schemeClr val="bg1"/>
                </a:solidFill>
              </a:rPr>
              <a:t>Merge to production.</a:t>
            </a:r>
          </a:p>
        </p:txBody>
      </p:sp>
      <p:sp>
        <p:nvSpPr>
          <p:cNvPr id="34" name="TextBox 33">
            <a:extLst>
              <a:ext uri="{FF2B5EF4-FFF2-40B4-BE49-F238E27FC236}">
                <a16:creationId xmlns:a16="http://schemas.microsoft.com/office/drawing/2014/main" id="{D402C55D-FF4D-DB4C-8B75-C88F1B3CF12C}"/>
              </a:ext>
            </a:extLst>
          </p:cNvPr>
          <p:cNvSpPr txBox="1"/>
          <p:nvPr/>
        </p:nvSpPr>
        <p:spPr>
          <a:xfrm>
            <a:off x="1121272" y="2043718"/>
            <a:ext cx="774571" cy="400110"/>
          </a:xfrm>
          <a:prstGeom prst="rect">
            <a:avLst/>
          </a:prstGeom>
          <a:noFill/>
        </p:spPr>
        <p:txBody>
          <a:bodyPr wrap="none" rtlCol="0">
            <a:spAutoFit/>
          </a:bodyPr>
          <a:lstStyle/>
          <a:p>
            <a:r>
              <a:rPr lang="en-US" sz="1000" dirty="0">
                <a:solidFill>
                  <a:schemeClr val="bg1"/>
                </a:solidFill>
              </a:rPr>
              <a:t>commit to </a:t>
            </a:r>
          </a:p>
          <a:p>
            <a:r>
              <a:rPr lang="en-US" sz="1000" dirty="0">
                <a:solidFill>
                  <a:schemeClr val="bg1"/>
                </a:solidFill>
              </a:rPr>
              <a:t>repo</a:t>
            </a:r>
          </a:p>
        </p:txBody>
      </p:sp>
      <p:cxnSp>
        <p:nvCxnSpPr>
          <p:cNvPr id="39" name="Straight Arrow Connector 38">
            <a:extLst>
              <a:ext uri="{FF2B5EF4-FFF2-40B4-BE49-F238E27FC236}">
                <a16:creationId xmlns:a16="http://schemas.microsoft.com/office/drawing/2014/main" id="{AF64B4AC-D226-694F-866B-724BE2F7FBB6}"/>
              </a:ext>
            </a:extLst>
          </p:cNvPr>
          <p:cNvCxnSpPr>
            <a:cxnSpLocks/>
          </p:cNvCxnSpPr>
          <p:nvPr/>
        </p:nvCxnSpPr>
        <p:spPr>
          <a:xfrm>
            <a:off x="5696860" y="1896179"/>
            <a:ext cx="1572866" cy="311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00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a:xfrm>
            <a:off x="336789" y="174205"/>
            <a:ext cx="8460078" cy="601299"/>
          </a:xfrm>
        </p:spPr>
        <p:txBody>
          <a:bodyPr/>
          <a:lstStyle/>
          <a:p>
            <a:r>
              <a:rPr lang="en-US" b="1" dirty="0"/>
              <a:t>Infrastructure as code static assessment:</a:t>
            </a:r>
          </a:p>
        </p:txBody>
      </p:sp>
      <p:sp>
        <p:nvSpPr>
          <p:cNvPr id="8" name="TextBox 7">
            <a:extLst>
              <a:ext uri="{FF2B5EF4-FFF2-40B4-BE49-F238E27FC236}">
                <a16:creationId xmlns:a16="http://schemas.microsoft.com/office/drawing/2014/main" id="{F7AAC11B-4F1A-B147-9FA8-B650A9D37C2E}"/>
              </a:ext>
            </a:extLst>
          </p:cNvPr>
          <p:cNvSpPr txBox="1"/>
          <p:nvPr/>
        </p:nvSpPr>
        <p:spPr>
          <a:xfrm>
            <a:off x="7413292" y="3779506"/>
            <a:ext cx="1378323" cy="246221"/>
          </a:xfrm>
          <a:prstGeom prst="rect">
            <a:avLst/>
          </a:prstGeom>
          <a:noFill/>
        </p:spPr>
        <p:txBody>
          <a:bodyPr wrap="square" rtlCol="0">
            <a:spAutoFit/>
          </a:bodyPr>
          <a:lstStyle/>
          <a:p>
            <a:pPr algn="r"/>
            <a:r>
              <a:rPr lang="en-US" sz="1000" dirty="0">
                <a:solidFill>
                  <a:schemeClr val="bg1"/>
                </a:solidFill>
                <a:latin typeface="Amazon Ember" panose="02000000000000000000"/>
                <a:hlinkClick r:id="rId3"/>
              </a:rPr>
              <a:t>Photo &amp; Licence</a:t>
            </a:r>
            <a:endParaRPr lang="en-US" sz="1000" dirty="0">
              <a:solidFill>
                <a:schemeClr val="bg1"/>
              </a:solidFill>
              <a:latin typeface="Amazon Ember" panose="02000000000000000000"/>
            </a:endParaRPr>
          </a:p>
        </p:txBody>
      </p:sp>
      <p:pic>
        <p:nvPicPr>
          <p:cNvPr id="3" name="Picture 2">
            <a:extLst>
              <a:ext uri="{FF2B5EF4-FFF2-40B4-BE49-F238E27FC236}">
                <a16:creationId xmlns:a16="http://schemas.microsoft.com/office/drawing/2014/main" id="{715B26FE-FD78-8C4B-96C2-5F24CEA2F852}"/>
              </a:ext>
            </a:extLst>
          </p:cNvPr>
          <p:cNvPicPr>
            <a:picLocks noChangeAspect="1"/>
          </p:cNvPicPr>
          <p:nvPr/>
        </p:nvPicPr>
        <p:blipFill>
          <a:blip r:embed="rId4"/>
          <a:stretch>
            <a:fillRect/>
          </a:stretch>
        </p:blipFill>
        <p:spPr>
          <a:xfrm>
            <a:off x="0" y="724640"/>
            <a:ext cx="9144000" cy="3694219"/>
          </a:xfrm>
          <a:prstGeom prst="rect">
            <a:avLst/>
          </a:prstGeom>
        </p:spPr>
      </p:pic>
    </p:spTree>
    <p:extLst>
      <p:ext uri="{BB962C8B-B14F-4D97-AF65-F5344CB8AC3E}">
        <p14:creationId xmlns:p14="http://schemas.microsoft.com/office/powerpoint/2010/main" val="210070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a:xfrm>
            <a:off x="307946" y="256248"/>
            <a:ext cx="8460078" cy="601299"/>
          </a:xfrm>
        </p:spPr>
        <p:txBody>
          <a:bodyPr/>
          <a:lstStyle/>
          <a:p>
            <a:r>
              <a:rPr lang="en-US" b="1" dirty="0">
                <a:solidFill>
                  <a:schemeClr val="tx2">
                    <a:lumMod val="60000"/>
                    <a:lumOff val="40000"/>
                  </a:schemeClr>
                </a:solidFill>
              </a:rPr>
              <a:t>Goals:</a:t>
            </a:r>
            <a:br>
              <a:rPr lang="en-US" b="1" dirty="0">
                <a:solidFill>
                  <a:schemeClr val="tx2">
                    <a:lumMod val="60000"/>
                    <a:lumOff val="40000"/>
                  </a:schemeClr>
                </a:solidFill>
              </a:rPr>
            </a:br>
            <a:endParaRPr lang="en-US" b="1" dirty="0">
              <a:solidFill>
                <a:schemeClr val="tx2">
                  <a:lumMod val="60000"/>
                  <a:lumOff val="40000"/>
                </a:schemeClr>
              </a:solidFill>
            </a:endParaRPr>
          </a:p>
        </p:txBody>
      </p:sp>
      <p:sp>
        <p:nvSpPr>
          <p:cNvPr id="2" name="TextBox 1">
            <a:extLst>
              <a:ext uri="{FF2B5EF4-FFF2-40B4-BE49-F238E27FC236}">
                <a16:creationId xmlns:a16="http://schemas.microsoft.com/office/drawing/2014/main" id="{7BC1CFC3-7BBD-4544-8DC4-10D3468889B6}"/>
              </a:ext>
            </a:extLst>
          </p:cNvPr>
          <p:cNvSpPr txBox="1"/>
          <p:nvPr/>
        </p:nvSpPr>
        <p:spPr>
          <a:xfrm>
            <a:off x="307946" y="1157469"/>
            <a:ext cx="5607625" cy="1600438"/>
          </a:xfrm>
          <a:prstGeom prst="rect">
            <a:avLst/>
          </a:prstGeom>
          <a:noFill/>
        </p:spPr>
        <p:txBody>
          <a:bodyPr wrap="none" rtlCol="0">
            <a:spAutoFit/>
          </a:bodyPr>
          <a:lstStyle/>
          <a:p>
            <a:r>
              <a:rPr lang="en-US" sz="1400" b="1" dirty="0">
                <a:solidFill>
                  <a:schemeClr val="bg1"/>
                </a:solidFill>
              </a:rPr>
              <a:t>-    </a:t>
            </a:r>
            <a:r>
              <a:rPr lang="en-US" sz="1400" dirty="0">
                <a:solidFill>
                  <a:schemeClr val="bg1"/>
                </a:solidFill>
              </a:rPr>
              <a:t>Use IAM roles not keys.</a:t>
            </a:r>
          </a:p>
          <a:p>
            <a:pPr marL="285750" indent="-285750">
              <a:buFontTx/>
              <a:buChar char="-"/>
            </a:pPr>
            <a:r>
              <a:rPr lang="en-US" sz="1400" dirty="0">
                <a:solidFill>
                  <a:schemeClr val="bg1"/>
                </a:solidFill>
              </a:rPr>
              <a:t>Do not provide SSH access to containers.</a:t>
            </a:r>
          </a:p>
          <a:p>
            <a:pPr marL="285750" indent="-285750">
              <a:buFontTx/>
              <a:buChar char="-"/>
            </a:pPr>
            <a:r>
              <a:rPr lang="en-US" sz="1400" dirty="0">
                <a:solidFill>
                  <a:schemeClr val="bg1"/>
                </a:solidFill>
              </a:rPr>
              <a:t>Use Secrets and config maps instead of static coded credentials.</a:t>
            </a:r>
          </a:p>
          <a:p>
            <a:pPr marL="285750" indent="-285750">
              <a:buFontTx/>
              <a:buChar char="-"/>
            </a:pPr>
            <a:endParaRPr lang="en-US" sz="1400" dirty="0">
              <a:solidFill>
                <a:schemeClr val="bg1"/>
              </a:solidFill>
            </a:endParaRPr>
          </a:p>
          <a:p>
            <a:pPr marL="285750" indent="-285750">
              <a:buFontTx/>
              <a:buChar char="-"/>
            </a:pPr>
            <a:endParaRPr lang="en-US" sz="1400" b="1" dirty="0">
              <a:solidFill>
                <a:schemeClr val="bg1"/>
              </a:solidFill>
            </a:endParaRPr>
          </a:p>
          <a:p>
            <a:r>
              <a:rPr lang="en-US" sz="1400" b="1" dirty="0">
                <a:solidFill>
                  <a:schemeClr val="bg1"/>
                </a:solidFill>
              </a:rPr>
              <a:t>Start here … add more of you own business rules…</a:t>
            </a:r>
          </a:p>
          <a:p>
            <a:endParaRPr lang="en-US" sz="1400" dirty="0">
              <a:solidFill>
                <a:schemeClr val="bg1"/>
              </a:solidFill>
            </a:endParaRPr>
          </a:p>
        </p:txBody>
      </p:sp>
    </p:spTree>
    <p:extLst>
      <p:ext uri="{BB962C8B-B14F-4D97-AF65-F5344CB8AC3E}">
        <p14:creationId xmlns:p14="http://schemas.microsoft.com/office/powerpoint/2010/main" val="339235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63606-7944-0A4A-8BAA-4414A2A48665}"/>
              </a:ext>
            </a:extLst>
          </p:cNvPr>
          <p:cNvSpPr>
            <a:spLocks noGrp="1"/>
          </p:cNvSpPr>
          <p:nvPr>
            <p:ph type="title"/>
          </p:nvPr>
        </p:nvSpPr>
        <p:spPr>
          <a:xfrm>
            <a:off x="307946" y="256248"/>
            <a:ext cx="8460078" cy="601299"/>
          </a:xfrm>
        </p:spPr>
        <p:txBody>
          <a:bodyPr/>
          <a:lstStyle/>
          <a:p>
            <a:r>
              <a:rPr lang="en-US" b="1" dirty="0">
                <a:solidFill>
                  <a:schemeClr val="tx2">
                    <a:lumMod val="60000"/>
                    <a:lumOff val="40000"/>
                  </a:schemeClr>
                </a:solidFill>
              </a:rPr>
              <a:t>Resources:</a:t>
            </a:r>
            <a:br>
              <a:rPr lang="en-US" b="1" dirty="0">
                <a:solidFill>
                  <a:schemeClr val="tx2">
                    <a:lumMod val="60000"/>
                    <a:lumOff val="40000"/>
                  </a:schemeClr>
                </a:solidFill>
              </a:rPr>
            </a:br>
            <a:endParaRPr lang="en-US" b="1" dirty="0">
              <a:solidFill>
                <a:schemeClr val="tx2">
                  <a:lumMod val="60000"/>
                  <a:lumOff val="40000"/>
                </a:schemeClr>
              </a:solidFill>
            </a:endParaRPr>
          </a:p>
        </p:txBody>
      </p:sp>
      <p:sp>
        <p:nvSpPr>
          <p:cNvPr id="2" name="TextBox 1">
            <a:extLst>
              <a:ext uri="{FF2B5EF4-FFF2-40B4-BE49-F238E27FC236}">
                <a16:creationId xmlns:a16="http://schemas.microsoft.com/office/drawing/2014/main" id="{7BC1CFC3-7BBD-4544-8DC4-10D3468889B6}"/>
              </a:ext>
            </a:extLst>
          </p:cNvPr>
          <p:cNvSpPr txBox="1"/>
          <p:nvPr/>
        </p:nvSpPr>
        <p:spPr>
          <a:xfrm>
            <a:off x="307946" y="1157469"/>
            <a:ext cx="7228261" cy="1815882"/>
          </a:xfrm>
          <a:prstGeom prst="rect">
            <a:avLst/>
          </a:prstGeom>
          <a:noFill/>
        </p:spPr>
        <p:txBody>
          <a:bodyPr wrap="none" rtlCol="0">
            <a:spAutoFit/>
          </a:bodyPr>
          <a:lstStyle/>
          <a:p>
            <a:r>
              <a:rPr lang="en-US" sz="1400" b="1" dirty="0">
                <a:solidFill>
                  <a:schemeClr val="bg1"/>
                </a:solidFill>
              </a:rPr>
              <a:t>Protect against keys being exposed in repos, </a:t>
            </a:r>
          </a:p>
          <a:p>
            <a:r>
              <a:rPr lang="en-US" sz="1400" dirty="0">
                <a:solidFill>
                  <a:schemeClr val="tx1">
                    <a:lumMod val="60000"/>
                    <a:lumOff val="40000"/>
                  </a:schemeClr>
                </a:solidFill>
                <a:hlinkClick r:id="rId3"/>
              </a:rPr>
              <a:t>https://github.com/awslabs/git-secrets</a:t>
            </a:r>
            <a:endParaRPr lang="en-US" sz="1400" dirty="0">
              <a:solidFill>
                <a:schemeClr val="tx1">
                  <a:lumMod val="60000"/>
                  <a:lumOff val="40000"/>
                </a:schemeClr>
              </a:solidFill>
            </a:endParaRPr>
          </a:p>
          <a:p>
            <a:endParaRPr lang="en-US" sz="1400" dirty="0">
              <a:solidFill>
                <a:schemeClr val="bg1"/>
              </a:solidFill>
            </a:endParaRPr>
          </a:p>
          <a:p>
            <a:endParaRPr lang="en-US" sz="1400" dirty="0">
              <a:solidFill>
                <a:schemeClr val="bg1"/>
              </a:solidFill>
            </a:endParaRPr>
          </a:p>
          <a:p>
            <a:r>
              <a:rPr lang="en-US" sz="1400" b="1" dirty="0">
                <a:solidFill>
                  <a:schemeClr val="bg1"/>
                </a:solidFill>
              </a:rPr>
              <a:t>Limit exposure through infrastructure as code config:</a:t>
            </a:r>
          </a:p>
          <a:p>
            <a:r>
              <a:rPr lang="en-US" sz="1400" dirty="0">
                <a:solidFill>
                  <a:schemeClr val="bg1"/>
                </a:solidFill>
                <a:hlinkClick r:id="rId4"/>
              </a:rPr>
              <a:t>https://aws.amazon.com/blogs/devops/implementing-devsecops-using-aws-codepipeline/</a:t>
            </a:r>
            <a:endParaRPr lang="en-US" sz="1400" dirty="0">
              <a:solidFill>
                <a:schemeClr val="bg1"/>
              </a:solidFill>
            </a:endParaRPr>
          </a:p>
          <a:p>
            <a:endParaRPr lang="en-US" sz="1400" dirty="0">
              <a:solidFill>
                <a:schemeClr val="bg1"/>
              </a:solidFill>
            </a:endParaRPr>
          </a:p>
          <a:p>
            <a:endParaRPr lang="en-US" sz="1400" dirty="0">
              <a:solidFill>
                <a:schemeClr val="bg1"/>
              </a:solidFill>
            </a:endParaRPr>
          </a:p>
        </p:txBody>
      </p:sp>
    </p:spTree>
    <p:extLst>
      <p:ext uri="{BB962C8B-B14F-4D97-AF65-F5344CB8AC3E}">
        <p14:creationId xmlns:p14="http://schemas.microsoft.com/office/powerpoint/2010/main" val="179463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Dark">
  <a:themeElements>
    <a:clrScheme name="SKO 2018">
      <a:dk1>
        <a:srgbClr val="000000"/>
      </a:dk1>
      <a:lt1>
        <a:srgbClr val="FFFFFF"/>
      </a:lt1>
      <a:dk2>
        <a:srgbClr val="FF9900"/>
      </a:dk2>
      <a:lt2>
        <a:srgbClr val="EAEDED"/>
      </a:lt2>
      <a:accent1>
        <a:srgbClr val="2471B5"/>
      </a:accent1>
      <a:accent2>
        <a:srgbClr val="EC7111"/>
      </a:accent2>
      <a:accent3>
        <a:srgbClr val="111A28"/>
      </a:accent3>
      <a:accent4>
        <a:srgbClr val="07C283"/>
      </a:accent4>
      <a:accent5>
        <a:srgbClr val="E12265"/>
      </a:accent5>
      <a:accent6>
        <a:srgbClr val="FFC300"/>
      </a:accent6>
      <a:hlink>
        <a:srgbClr val="AAB7B8"/>
      </a:hlink>
      <a:folHlink>
        <a:srgbClr val="8791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KO-Dark_3:1" id="{FDD3B266-DF32-0B4F-B0A6-885139876E2A}" vid="{D0B60BF5-3ECC-2A45-BB2A-92F5223AB23F}"/>
    </a:ext>
  </a:extLst>
</a:theme>
</file>

<file path=ppt/theme/theme3.xml><?xml version="1.0" encoding="utf-8"?>
<a:theme xmlns:a="http://schemas.openxmlformats.org/drawingml/2006/main" name="DeckTemplate-AWS-ReInvent-Orange">
  <a:themeElements>
    <a:clrScheme name="Custom 1">
      <a:dk1>
        <a:srgbClr val="474746"/>
      </a:dk1>
      <a:lt1>
        <a:srgbClr val="FFFFFF"/>
      </a:lt1>
      <a:dk2>
        <a:srgbClr val="6D6E6D"/>
      </a:dk2>
      <a:lt2>
        <a:srgbClr val="F8F8F8"/>
      </a:lt2>
      <a:accent1>
        <a:srgbClr val="FF9600"/>
      </a:accent1>
      <a:accent2>
        <a:srgbClr val="00B9FF"/>
      </a:accent2>
      <a:accent3>
        <a:srgbClr val="69E319"/>
      </a:accent3>
      <a:accent4>
        <a:srgbClr val="8C3FFF"/>
      </a:accent4>
      <a:accent5>
        <a:srgbClr val="FF0080"/>
      </a:accent5>
      <a:accent6>
        <a:srgbClr val="999A98"/>
      </a:accent6>
      <a:hlink>
        <a:srgbClr val="00B8FE"/>
      </a:hlink>
      <a:folHlink>
        <a:srgbClr val="8B3E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5520</TotalTime>
  <Words>654</Words>
  <Application>Microsoft Macintosh PowerPoint</Application>
  <PresentationFormat>On-screen Show (16:9)</PresentationFormat>
  <Paragraphs>112</Paragraphs>
  <Slides>8</Slides>
  <Notes>7</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8</vt:i4>
      </vt:variant>
    </vt:vector>
  </HeadingPairs>
  <TitlesOfParts>
    <vt:vector size="25" baseType="lpstr">
      <vt:lpstr>ＭＳ Ｐゴシック</vt:lpstr>
      <vt:lpstr>3M Circular TT Book</vt:lpstr>
      <vt:lpstr>Amazon Ember</vt:lpstr>
      <vt:lpstr>Amazon Ember Light</vt:lpstr>
      <vt:lpstr>Amazon Ember Regular</vt:lpstr>
      <vt:lpstr>Arial</vt:lpstr>
      <vt:lpstr>Calibri</vt:lpstr>
      <vt:lpstr>Century Gothic</vt:lpstr>
      <vt:lpstr>Consolas</vt:lpstr>
      <vt:lpstr>Impact</vt:lpstr>
      <vt:lpstr>Lucida Console</vt:lpstr>
      <vt:lpstr>Roboto Condensed</vt:lpstr>
      <vt:lpstr>Roboto Condensed Light</vt:lpstr>
      <vt:lpstr>Times New Roman</vt:lpstr>
      <vt:lpstr>DeckTemplate-AWS</vt:lpstr>
      <vt:lpstr>1_DeckTemplate-AWS-Dark</vt:lpstr>
      <vt:lpstr>DeckTemplate-AWS-ReInvent-Orange</vt:lpstr>
      <vt:lpstr>PowerPoint Presentation</vt:lpstr>
      <vt:lpstr>Modern Security Tenets:</vt:lpstr>
      <vt:lpstr>Dev Sec Ops Flow:</vt:lpstr>
      <vt:lpstr>Define risks which can be detected and addressed in code.</vt:lpstr>
      <vt:lpstr>Static assessment:</vt:lpstr>
      <vt:lpstr>Infrastructure as code static assessment:</vt:lpstr>
      <vt:lpstr>Goals: </vt:lpstr>
      <vt:lpstr>Resources: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94</cp:revision>
  <dcterms:created xsi:type="dcterms:W3CDTF">2016-06-17T18:22:10Z</dcterms:created>
  <dcterms:modified xsi:type="dcterms:W3CDTF">2018-08-20T21:27:25Z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