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2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509" r:id="rId21"/>
    <p:sldId id="475" r:id="rId22"/>
    <p:sldId id="477" r:id="rId23"/>
    <p:sldId id="496" r:id="rId24"/>
    <p:sldId id="497" r:id="rId25"/>
    <p:sldId id="498" r:id="rId26"/>
    <p:sldId id="499" r:id="rId27"/>
    <p:sldId id="500" r:id="rId28"/>
    <p:sldId id="462" r:id="rId29"/>
    <p:sldId id="461" r:id="rId30"/>
    <p:sldId id="484" r:id="rId31"/>
    <p:sldId id="463" r:id="rId32"/>
    <p:sldId id="464" r:id="rId33"/>
    <p:sldId id="465" r:id="rId34"/>
    <p:sldId id="478" r:id="rId35"/>
    <p:sldId id="501" r:id="rId36"/>
    <p:sldId id="502" r:id="rId37"/>
    <p:sldId id="479" r:id="rId38"/>
    <p:sldId id="503" r:id="rId39"/>
    <p:sldId id="466" r:id="rId40"/>
    <p:sldId id="489" r:id="rId41"/>
    <p:sldId id="490" r:id="rId42"/>
    <p:sldId id="467" r:id="rId43"/>
    <p:sldId id="482" r:id="rId44"/>
    <p:sldId id="483" r:id="rId45"/>
    <p:sldId id="504" r:id="rId46"/>
    <p:sldId id="505" r:id="rId47"/>
    <p:sldId id="506" r:id="rId48"/>
    <p:sldId id="508" r:id="rId49"/>
    <p:sldId id="507" r:id="rId50"/>
    <p:sldId id="485" r:id="rId5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E7741-9668-40D6-B9F9-C25C30B1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4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01827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(AF4), (AF5), (AF6)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3387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이름은 변경할 수 없다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(AF8)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(AF6), (AF9)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(AF10)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lvl="1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3338"/>
              </p:ext>
            </p:extLst>
          </p:nvPr>
        </p:nvGraphicFramePr>
        <p:xfrm>
          <a:off x="341376" y="1097280"/>
          <a:ext cx="8551104" cy="560036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아이디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자신의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본인을 추가할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구성원으로 추가한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추가된 구성원입니다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AF5.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 입력해주세요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AF6.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3694"/>
              </p:ext>
            </p:extLst>
          </p:nvPr>
        </p:nvGraphicFramePr>
        <p:xfrm>
          <a:off x="341376" y="1097280"/>
          <a:ext cx="8551104" cy="4250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AF7.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AF8.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AF9.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수정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＂모임명은 수정할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AF10.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2652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5455"/>
              </p:ext>
            </p:extLst>
          </p:nvPr>
        </p:nvGraphicFramePr>
        <p:xfrm>
          <a:off x="251520" y="979752"/>
          <a:ext cx="8640960" cy="580502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E031C-3D90-40D8-969B-2A73CB938D1F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51853"/>
              </p:ext>
            </p:extLst>
          </p:nvPr>
        </p:nvGraphicFramePr>
        <p:xfrm>
          <a:off x="251520" y="979752"/>
          <a:ext cx="8640960" cy="521557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임시 작성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=&gt; 5.1 5.2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추가 검토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모임원들이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추천 수를 모임장은 볼 수 있고 모임장은 이를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모임의 모임장이 최종 장소와 시간을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417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29983"/>
              </p:ext>
            </p:extLst>
          </p:nvPr>
        </p:nvGraphicFramePr>
        <p:xfrm>
          <a:off x="341376" y="1097280"/>
          <a:ext cx="8551104" cy="32933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1F7DD-C557-420F-B46C-67904A1E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87" y="964767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38059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8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6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3D7E5-C2CA-4732-8E4C-E39B63B34CBB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6DC94A-E67C-496E-8518-47A4DECDB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81" y="1022339"/>
            <a:ext cx="30375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188F8-8288-42FF-A6BB-1E179D24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70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9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9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97314E20-6E4C-48A7-BBC5-9E3E23D23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419" y="4680764"/>
            <a:ext cx="786981" cy="7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75285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</a:rPr>
                        <a:t>기입하지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5.3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으로 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53886" y="6422339"/>
            <a:ext cx="69879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D81849A-9132-4497-8F19-D3F418C4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7" y="1006764"/>
            <a:ext cx="3042168" cy="5401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85F4BD-FEF1-49AA-B1D1-2743E217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4" y="1006764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8858</TotalTime>
  <Words>4880</Words>
  <Application>Microsoft Office PowerPoint</Application>
  <PresentationFormat>화면 슬라이드 쇼(4:3)</PresentationFormat>
  <Paragraphs>505</Paragraphs>
  <Slides>50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567</cp:revision>
  <cp:lastPrinted>2018-09-26T15:36:53Z</cp:lastPrinted>
  <dcterms:created xsi:type="dcterms:W3CDTF">2016-03-06T05:48:58Z</dcterms:created>
  <dcterms:modified xsi:type="dcterms:W3CDTF">2019-12-08T17:35:27Z</dcterms:modified>
</cp:coreProperties>
</file>