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1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91" r:id="rId10"/>
    <p:sldId id="472" r:id="rId11"/>
    <p:sldId id="492" r:id="rId12"/>
    <p:sldId id="493" r:id="rId13"/>
    <p:sldId id="473" r:id="rId14"/>
    <p:sldId id="494" r:id="rId15"/>
    <p:sldId id="474" r:id="rId16"/>
    <p:sldId id="495" r:id="rId17"/>
    <p:sldId id="441" r:id="rId18"/>
    <p:sldId id="488" r:id="rId19"/>
    <p:sldId id="442" r:id="rId20"/>
    <p:sldId id="475" r:id="rId21"/>
    <p:sldId id="477" r:id="rId22"/>
    <p:sldId id="496" r:id="rId23"/>
    <p:sldId id="497" r:id="rId24"/>
    <p:sldId id="498" r:id="rId25"/>
    <p:sldId id="499" r:id="rId26"/>
    <p:sldId id="500" r:id="rId27"/>
    <p:sldId id="462" r:id="rId28"/>
    <p:sldId id="461" r:id="rId29"/>
    <p:sldId id="484" r:id="rId30"/>
    <p:sldId id="463" r:id="rId31"/>
    <p:sldId id="464" r:id="rId32"/>
    <p:sldId id="465" r:id="rId33"/>
    <p:sldId id="478" r:id="rId34"/>
    <p:sldId id="501" r:id="rId35"/>
    <p:sldId id="502" r:id="rId36"/>
    <p:sldId id="479" r:id="rId37"/>
    <p:sldId id="503" r:id="rId38"/>
    <p:sldId id="466" r:id="rId39"/>
    <p:sldId id="489" r:id="rId40"/>
    <p:sldId id="490" r:id="rId41"/>
    <p:sldId id="467" r:id="rId42"/>
    <p:sldId id="482" r:id="rId43"/>
    <p:sldId id="483" r:id="rId44"/>
    <p:sldId id="504" r:id="rId45"/>
    <p:sldId id="505" r:id="rId46"/>
    <p:sldId id="506" r:id="rId47"/>
    <p:sldId id="508" r:id="rId48"/>
    <p:sldId id="507" r:id="rId49"/>
    <p:sldId id="485" r:id="rId5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C6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4B081E6-9885-47AF-A961-C120EFC57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7" y="1013610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8D9C668F-BFF1-4F87-A532-72A31AEF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0631" y="5552864"/>
            <a:ext cx="681369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BE5066-30E9-48EF-927D-F7E664FEE02F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2FD20C-F660-457C-A8E5-8640725FD4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101361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CB01583-3C6F-4E33-A740-0EE009968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8" y="974196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AD6240A-FA4C-4649-A21C-26F9AEB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" y="974196"/>
            <a:ext cx="3037500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C1E959-25F3-4AD7-B5BD-0B2E4D7C0E5D}"/>
              </a:ext>
            </a:extLst>
          </p:cNvPr>
          <p:cNvSpPr txBox="1"/>
          <p:nvPr/>
        </p:nvSpPr>
        <p:spPr>
          <a:xfrm>
            <a:off x="5734760" y="6452904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날짜 선택 및 정보 기입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18C05-797E-4CF7-B401-E47F649A980D}"/>
              </a:ext>
            </a:extLst>
          </p:cNvPr>
          <p:cNvSpPr txBox="1"/>
          <p:nvPr/>
        </p:nvSpPr>
        <p:spPr>
          <a:xfrm>
            <a:off x="1542802" y="6439672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시간대 선택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1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D6B6A-9D78-43B2-B2E4-F2B0F639D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D98C6-01B4-486E-A82D-D0689C83B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7" y="965119"/>
            <a:ext cx="3037500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061265-745C-4946-83AD-B403AF580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60" y="965119"/>
            <a:ext cx="3037500" cy="5400000"/>
          </a:xfrm>
          <a:prstGeom prst="rect">
            <a:avLst/>
          </a:prstGeom>
        </p:spPr>
      </p:pic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2582FF4E-954D-4C55-ABAA-316A7584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37958"/>
            <a:ext cx="743412" cy="747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765B72-281F-495E-B7D1-C9524670A671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85319B-0475-4114-AF45-48D7BA23E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8" y="1027464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4A97E-ABE7-4916-ADD6-E0D0AE6B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9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3034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6812C0-B98E-488E-BA10-BE6177993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7" y="1027464"/>
            <a:ext cx="3037500" cy="5400000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4D9BA368-13C8-4123-B66E-F5588DC9F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9" y="1027464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B353E14A-5FBD-47B9-B5B4-CEBD648F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82347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E7741-9668-40D6-B9F9-C25C30B1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94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49844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 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저장하며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생성자를 해당 모임의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으로 설정한다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시스템은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 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6775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01952"/>
              </p:ext>
            </p:extLst>
          </p:nvPr>
        </p:nvGraphicFramePr>
        <p:xfrm>
          <a:off x="341376" y="1097280"/>
          <a:ext cx="8551104" cy="463643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3.1, Basic Flow 4.1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모임장만 접근이 가능합니다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첫 화면 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EAEA8E-CD59-407D-B420-3C24AE0F3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9" y="1022339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97AA2F1-A2B4-4DF6-B19C-7334769F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1445" y="1699955"/>
            <a:ext cx="743412" cy="7476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BA19E61-20D3-4E78-90F9-A57748719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0" y="1022339"/>
            <a:ext cx="3037500" cy="5400000"/>
          </a:xfrm>
          <a:prstGeom prst="rect">
            <a:avLst/>
          </a:prstGeom>
        </p:spPr>
      </p:pic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1B8C53C3-A913-4CEE-832B-74E40F76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6737" y="1699955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08910E-F418-4395-A329-53872893C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6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57B87D-C855-4C5B-B0F3-02A391160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61" y="1063332"/>
            <a:ext cx="3037500" cy="5400000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F200ADD9-FADB-436B-B6F3-F2F2DEC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217" y="113178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FF0B2D-D80D-4AA3-967E-63B67DC1C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6E8381-E20D-49AE-8EE1-907F4E471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7ACB89-3FC0-43DA-8AF3-8B303546F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E5A61F01-D589-48FD-BBB8-908EC0C4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412" y="3464512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2D7901F-1B30-47C8-8B6F-5B4FE2228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47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FED135-67CB-4D61-9E65-02F81886D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37380D-6DA8-48F8-914E-29D8BE30E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23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802CF6-E28C-4828-8607-91E3C8C8B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9" y="1063332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6DED439-2283-4FE4-A80E-768DE97FE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0360" y="383737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0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197A8B-F5EA-431B-A805-3BA504B43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32652"/>
              </p:ext>
            </p:extLst>
          </p:nvPr>
        </p:nvGraphicFramePr>
        <p:xfrm>
          <a:off x="251520" y="979752"/>
          <a:ext cx="8640960" cy="535890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82156"/>
              </p:ext>
            </p:extLst>
          </p:nvPr>
        </p:nvGraphicFramePr>
        <p:xfrm>
          <a:off x="251520" y="979752"/>
          <a:ext cx="8640960" cy="580502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E031C-3D90-40D8-969B-2A73CB938D1F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59081"/>
              </p:ext>
            </p:extLst>
          </p:nvPr>
        </p:nvGraphicFramePr>
        <p:xfrm>
          <a:off x="251520" y="979752"/>
          <a:ext cx="8640960" cy="521557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선택된 추천 결과들 취합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모임원들이 선택한 추천들이 어떻게 하나의 결과물로 추출되는지 설명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임시 작성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=&gt; 5.1 5.2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추가 검토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수가 가장 많은 시간 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장소가 최종적으로 선택되며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수가동률인 경우에는 추천 순위가 높았던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장소가 우선적으로 선택된다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결과를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해당 모임원의 과반수 이상이 추천 장소와 시간을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2677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29983"/>
              </p:ext>
            </p:extLst>
          </p:nvPr>
        </p:nvGraphicFramePr>
        <p:xfrm>
          <a:off x="341376" y="1097280"/>
          <a:ext cx="8551104" cy="32933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69AB57-33FD-4F0B-BFCE-82321504F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9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80" y="106006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7398" y="2452458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398" y="5776263"/>
            <a:ext cx="722054" cy="64607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FAB3A8-C8E5-465F-8CBB-076053C68C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29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9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0B9CEC-ECF4-4BAD-BC82-27772A359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4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25AAD7-06F5-46F5-9562-D739043AD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2A4E152-F337-4468-AECA-61DDB678F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7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4B1C87-6C9D-4966-9CEF-3E4E11120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12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00BE09D6-EE40-49EA-B97B-702288C07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447" y="5083804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E32D05D-1DC7-48C1-AE1E-7693BC7B0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31" y="1063691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FAE171-27B3-4BC1-932F-97441ACE2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69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20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344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6148"/>
              </p:ext>
            </p:extLst>
          </p:nvPr>
        </p:nvGraphicFramePr>
        <p:xfrm>
          <a:off x="566056" y="1277257"/>
          <a:ext cx="7953829" cy="34857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모임 내역 보기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CBFCEC0-A59B-4DA5-85B7-235A908A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5" y="102233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A0F9A-63B6-4E05-AB8E-0B3C7D694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4AD52D2-3DAC-4675-B259-8BB8A92C3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845" y="2747518"/>
            <a:ext cx="773249" cy="686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9CE31-969A-49C9-89E0-FFEE294DF043}"/>
              </a:ext>
            </a:extLst>
          </p:cNvPr>
          <p:cNvSpPr txBox="1"/>
          <p:nvPr/>
        </p:nvSpPr>
        <p:spPr>
          <a:xfrm flipH="1">
            <a:off x="4778770" y="6451013"/>
            <a:ext cx="35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지난 날짜는 회색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다가올 날짜는 하늘색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71E44-3BAD-45EC-AF10-6AF9F9D7C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4" y="942437"/>
            <a:ext cx="3037500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965653-83A0-4FE9-968C-C8D8D33CF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53912"/>
            <a:ext cx="3037500" cy="5400000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274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44715" y="6349520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연필 모양의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 등록을 하지 않았음을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27787" y="6404970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79DBF-9BFD-446C-8418-78A2D76F6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4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1F7DD-C557-420F-B46C-67904A1E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87" y="964767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8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28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체크 표시의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피드백을 등록했음을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9F23E-0A30-433B-9FE6-62ABF6E31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5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7009D-226C-4D74-B94A-FDCC61A53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07" y="95174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4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38059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D10A6-6D50-4322-A2B1-94AAB70CD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68" y="1022339"/>
            <a:ext cx="30375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B14492-A8A2-4F97-A749-026A30C42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6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3D7E5-C2CA-4732-8E4C-E39B63B34CBB}"/>
              </a:ext>
            </a:extLst>
          </p:cNvPr>
          <p:cNvSpPr txBox="1"/>
          <p:nvPr/>
        </p:nvSpPr>
        <p:spPr>
          <a:xfrm flipH="1">
            <a:off x="2226836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6DC94A-E67C-496E-8518-47A4DECDB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81" y="1022339"/>
            <a:ext cx="3037500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188F8-8288-42FF-A6BB-1E179D24A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70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다가오지 않은 일정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6A2D2-10FB-467E-80EB-388CEAD46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9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000DBC-F852-4251-BDD9-84BF89B17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9" y="965529"/>
            <a:ext cx="3037500" cy="54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E20A-AE83-4DB6-B770-8156B40A228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아직 다가오지 않은 일정임을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97314E20-6E4C-48A7-BBC5-9E3E23D23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419" y="4680764"/>
            <a:ext cx="786981" cy="7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06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73808"/>
              </p:ext>
            </p:extLst>
          </p:nvPr>
        </p:nvGraphicFramePr>
        <p:xfrm>
          <a:off x="510987" y="1360613"/>
          <a:ext cx="8122025" cy="363899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5.3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으로 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첫 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F67AF-CDBF-469D-8A6D-AA43C6244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8" y="1003375"/>
            <a:ext cx="3037500" cy="5400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054068-0F03-4B75-AA17-E43D9DAD5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72" y="1003375"/>
            <a:ext cx="3037500" cy="5400000"/>
          </a:xfrm>
          <a:prstGeom prst="rect">
            <a:avLst/>
          </a:prstGeom>
        </p:spPr>
      </p:pic>
      <p:pic>
        <p:nvPicPr>
          <p:cNvPr id="52" name="그래픽 51" descr="줄 화살표: 일자형">
            <a:extLst>
              <a:ext uri="{FF2B5EF4-FFF2-40B4-BE49-F238E27FC236}">
                <a16:creationId xmlns:a16="http://schemas.microsoft.com/office/drawing/2014/main" id="{719C0779-7E40-4185-A753-C0E5DD1A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1520" y="1029353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427B9D-1D2E-4277-97E0-39B3E567F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99" y="992828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C7B5C8FE-EDC0-47DD-B423-69BFF8CF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019" y="1049797"/>
            <a:ext cx="786981" cy="7738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A38793-7F21-428E-86D7-5A5F356CD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2" y="992828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 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53886" y="6422339"/>
            <a:ext cx="69879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D81849A-9132-4497-8F19-D3F418C4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7" y="1006764"/>
            <a:ext cx="3042168" cy="54015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85F4BD-FEF1-49AA-B1D1-2743E217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94" y="1006764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8758</TotalTime>
  <Words>4637</Words>
  <Application>Microsoft Office PowerPoint</Application>
  <PresentationFormat>화면 슬라이드 쇼(4:3)</PresentationFormat>
  <Paragraphs>479</Paragraphs>
  <Slides>49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– 첫 화면</vt:lpstr>
      <vt:lpstr>Use Case Specification: 개인일정관리 – 외부 일정 연동</vt:lpstr>
      <vt:lpstr>Use Case Specification: 개인일정관리 – 외부 일정 연동 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수정</vt:lpstr>
      <vt:lpstr>Use Case Specification: 개인일정관리 – 개인 일정 수정</vt:lpstr>
      <vt:lpstr>Use Case Specification: 개인일정관리 – 개인 일정 삭제</vt:lpstr>
      <vt:lpstr>Use Case Specification: 개인일정관리 – 개인 일정 삭제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– 첫 화면 </vt:lpstr>
      <vt:lpstr>Use Case Specification : 모임그룹관리 – 모임 등록</vt:lpstr>
      <vt:lpstr>Use Case Specification : 모임그룹관리 – 모임 등록</vt:lpstr>
      <vt:lpstr>Use Case Specification : 모임그룹관리 – 모임 수정</vt:lpstr>
      <vt:lpstr>Use Case Specification : 모임그룹관리 – 모임 수정</vt:lpstr>
      <vt:lpstr>Use Case Specification : 모임그룹관리 – 모임 삭제</vt:lpstr>
      <vt:lpstr>Use Case Specification : 모임그룹관리 – 모임 삭제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추천 투표</vt:lpstr>
      <vt:lpstr>Use Case Specification : 모임 장소 및 시간 추천 – 추천 투표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– 모임 내역 보기</vt:lpstr>
      <vt:lpstr>Use Case Specification : 추천 모임일정에 대한 피드백 – 피드백 등록</vt:lpstr>
      <vt:lpstr>Use Case Specification : 추천 모임일정에 대한 피드백 – 피드백 등록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다가오지 않은 일정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548</cp:revision>
  <cp:lastPrinted>2018-09-26T15:36:53Z</cp:lastPrinted>
  <dcterms:created xsi:type="dcterms:W3CDTF">2016-03-06T05:48:58Z</dcterms:created>
  <dcterms:modified xsi:type="dcterms:W3CDTF">2019-12-07T13:07:59Z</dcterms:modified>
</cp:coreProperties>
</file>