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5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72" r:id="rId10"/>
    <p:sldId id="473" r:id="rId11"/>
    <p:sldId id="474" r:id="rId12"/>
    <p:sldId id="441" r:id="rId13"/>
    <p:sldId id="488" r:id="rId14"/>
    <p:sldId id="442" r:id="rId15"/>
    <p:sldId id="475" r:id="rId16"/>
    <p:sldId id="477" r:id="rId17"/>
    <p:sldId id="462" r:id="rId18"/>
    <p:sldId id="461" r:id="rId19"/>
    <p:sldId id="484" r:id="rId20"/>
    <p:sldId id="463" r:id="rId21"/>
    <p:sldId id="464" r:id="rId22"/>
    <p:sldId id="465" r:id="rId23"/>
    <p:sldId id="478" r:id="rId24"/>
    <p:sldId id="479" r:id="rId25"/>
    <p:sldId id="480" r:id="rId26"/>
    <p:sldId id="481" r:id="rId27"/>
    <p:sldId id="466" r:id="rId28"/>
    <p:sldId id="489" r:id="rId29"/>
    <p:sldId id="490" r:id="rId30"/>
    <p:sldId id="467" r:id="rId31"/>
    <p:sldId id="482" r:id="rId32"/>
    <p:sldId id="483" r:id="rId33"/>
    <p:sldId id="485" r:id="rId34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103" d="100"/>
          <a:sy n="103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3B6D39-A661-45EE-A347-F2D6EB675CFE}"/>
              </a:ext>
            </a:extLst>
          </p:cNvPr>
          <p:cNvSpPr/>
          <p:nvPr/>
        </p:nvSpPr>
        <p:spPr>
          <a:xfrm>
            <a:off x="395063" y="1408286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CBF9A-7F6F-4379-8FD9-FEBF8D31A87A}"/>
              </a:ext>
            </a:extLst>
          </p:cNvPr>
          <p:cNvSpPr/>
          <p:nvPr/>
        </p:nvSpPr>
        <p:spPr>
          <a:xfrm>
            <a:off x="395063" y="140828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FF1F3342-B38D-4CE4-B3E0-A84728615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78087" y="1511679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F535C9-FF80-4FCE-8244-326A92B59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47140" y="2178174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5DA9B73F-ACA7-4B3F-8D01-5F664A42B14E}"/>
              </a:ext>
            </a:extLst>
          </p:cNvPr>
          <p:cNvSpPr/>
          <p:nvPr/>
        </p:nvSpPr>
        <p:spPr>
          <a:xfrm>
            <a:off x="1419693" y="2908426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5227A396-334D-4717-AF01-B8F055164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54339" y="2908426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E22BBF-F708-4F8C-B014-E042E3E5DF94}"/>
              </a:ext>
            </a:extLst>
          </p:cNvPr>
          <p:cNvSpPr/>
          <p:nvPr/>
        </p:nvSpPr>
        <p:spPr>
          <a:xfrm>
            <a:off x="5576671" y="1304894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8CE5A5-CC6B-4CEF-A9FC-73FC313AE3F1}"/>
              </a:ext>
            </a:extLst>
          </p:cNvPr>
          <p:cNvSpPr/>
          <p:nvPr/>
        </p:nvSpPr>
        <p:spPr>
          <a:xfrm>
            <a:off x="5576671" y="1304894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8615F7FC-9767-4F68-A0F7-A486B21F4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08286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8D4912-D8B0-41EF-AE4E-E5D3AFE25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928748" y="2074781"/>
            <a:ext cx="2611653" cy="22267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817FC-C888-4FF4-A56B-7005D6273F59}"/>
              </a:ext>
            </a:extLst>
          </p:cNvPr>
          <p:cNvSpPr/>
          <p:nvPr/>
        </p:nvSpPr>
        <p:spPr>
          <a:xfrm>
            <a:off x="5576670" y="4487187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38DFC2-7CD1-42F4-A3D2-1611536CC5B9}"/>
              </a:ext>
            </a:extLst>
          </p:cNvPr>
          <p:cNvSpPr/>
          <p:nvPr/>
        </p:nvSpPr>
        <p:spPr>
          <a:xfrm>
            <a:off x="467168" y="1473928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26FAD2-3D2A-4F04-84FC-14B00E3C4E67}"/>
              </a:ext>
            </a:extLst>
          </p:cNvPr>
          <p:cNvSpPr/>
          <p:nvPr/>
        </p:nvSpPr>
        <p:spPr>
          <a:xfrm>
            <a:off x="5610006" y="1361033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18C13-BFE1-411A-963A-778898FF8AE7}"/>
              </a:ext>
            </a:extLst>
          </p:cNvPr>
          <p:cNvSpPr txBox="1"/>
          <p:nvPr/>
        </p:nvSpPr>
        <p:spPr>
          <a:xfrm>
            <a:off x="3941062" y="3394332"/>
            <a:ext cx="235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삭제할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 날짜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720179-1DFB-419F-8B24-E11DD93BB937}"/>
              </a:ext>
            </a:extLst>
          </p:cNvPr>
          <p:cNvSpPr/>
          <p:nvPr/>
        </p:nvSpPr>
        <p:spPr>
          <a:xfrm>
            <a:off x="2621792" y="457693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4BCECC-D659-41BD-8B9B-B71C69173A3B}"/>
              </a:ext>
            </a:extLst>
          </p:cNvPr>
          <p:cNvSpPr/>
          <p:nvPr/>
        </p:nvSpPr>
        <p:spPr>
          <a:xfrm>
            <a:off x="2621791" y="493172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래픽 3" descr="줄 화살표: 일자형">
            <a:extLst>
              <a:ext uri="{FF2B5EF4-FFF2-40B4-BE49-F238E27FC236}">
                <a16:creationId xmlns:a16="http://schemas.microsoft.com/office/drawing/2014/main" id="{AD58A843-050B-4566-958C-3279468B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54339" y="2930467"/>
            <a:ext cx="659491" cy="5750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94B492-825E-4402-A9B1-67763BCA3C67}"/>
              </a:ext>
            </a:extLst>
          </p:cNvPr>
          <p:cNvSpPr/>
          <p:nvPr/>
        </p:nvSpPr>
        <p:spPr>
          <a:xfrm>
            <a:off x="5576671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3125-AA08-452C-B5C4-72199E608D46}"/>
              </a:ext>
            </a:extLst>
          </p:cNvPr>
          <p:cNvSpPr/>
          <p:nvPr/>
        </p:nvSpPr>
        <p:spPr>
          <a:xfrm>
            <a:off x="5576671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7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A729AD1-20AE-401D-B0D1-A5AEB4E9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54DB04-4128-4936-8E32-85CC9A9EB0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5928748" y="2096822"/>
            <a:ext cx="2611653" cy="22267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B185D2-05C4-4775-96A8-7E7499721DB4}"/>
              </a:ext>
            </a:extLst>
          </p:cNvPr>
          <p:cNvSpPr/>
          <p:nvPr/>
        </p:nvSpPr>
        <p:spPr>
          <a:xfrm>
            <a:off x="5576670" y="4422710"/>
            <a:ext cx="3315809" cy="1315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종합설계 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J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10:00 ~ 11:00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855BB-E852-436E-8743-F874F180C581}"/>
              </a:ext>
            </a:extLst>
          </p:cNvPr>
          <p:cNvSpPr/>
          <p:nvPr/>
        </p:nvSpPr>
        <p:spPr>
          <a:xfrm>
            <a:off x="7539954" y="5377516"/>
            <a:ext cx="67784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 완료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78B115-F6CB-4086-B553-438EB9B4F289}"/>
              </a:ext>
            </a:extLst>
          </p:cNvPr>
          <p:cNvSpPr/>
          <p:nvPr/>
        </p:nvSpPr>
        <p:spPr>
          <a:xfrm>
            <a:off x="7076616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56D51A-303C-4ADE-8E7C-FF491432C908}"/>
              </a:ext>
            </a:extLst>
          </p:cNvPr>
          <p:cNvSpPr/>
          <p:nvPr/>
        </p:nvSpPr>
        <p:spPr>
          <a:xfrm>
            <a:off x="7955972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48663-D5F2-4452-A5D4-48C36689C78E}"/>
              </a:ext>
            </a:extLst>
          </p:cNvPr>
          <p:cNvSpPr/>
          <p:nvPr/>
        </p:nvSpPr>
        <p:spPr>
          <a:xfrm>
            <a:off x="8513629" y="5132450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A1BA90-CF6F-414D-80C0-4B117FB05734}"/>
              </a:ext>
            </a:extLst>
          </p:cNvPr>
          <p:cNvSpPr/>
          <p:nvPr/>
        </p:nvSpPr>
        <p:spPr>
          <a:xfrm>
            <a:off x="5610006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5D0C6-46F2-48CC-A96C-50947ACE64D2}"/>
              </a:ext>
            </a:extLst>
          </p:cNvPr>
          <p:cNvSpPr txBox="1"/>
          <p:nvPr/>
        </p:nvSpPr>
        <p:spPr>
          <a:xfrm>
            <a:off x="3738452" y="3317994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 할 일정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D48D8-F137-4346-9AA8-392C87C858C4}"/>
              </a:ext>
            </a:extLst>
          </p:cNvPr>
          <p:cNvSpPr/>
          <p:nvPr/>
        </p:nvSpPr>
        <p:spPr>
          <a:xfrm>
            <a:off x="8299835" y="5377516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5041765F-E993-4DE7-8613-588B83439D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5162" y="4962894"/>
            <a:ext cx="333683" cy="3336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C5316-71C0-4364-AB90-EDD72BAC3D6A}"/>
              </a:ext>
            </a:extLst>
          </p:cNvPr>
          <p:cNvSpPr/>
          <p:nvPr/>
        </p:nvSpPr>
        <p:spPr>
          <a:xfrm>
            <a:off x="353655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0CA94-6E0B-4E84-ABDA-3C0450C14AED}"/>
              </a:ext>
            </a:extLst>
          </p:cNvPr>
          <p:cNvSpPr/>
          <p:nvPr/>
        </p:nvSpPr>
        <p:spPr>
          <a:xfrm>
            <a:off x="353655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20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6F5FE1E-86A7-4C0B-B6FC-4986B99D4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6680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D7103C-8292-40B2-AB80-72E45D6AAE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705733" y="2096822"/>
            <a:ext cx="2611653" cy="222671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AB259-98D9-4FAB-B310-4051BFD1BCDA}"/>
              </a:ext>
            </a:extLst>
          </p:cNvPr>
          <p:cNvSpPr/>
          <p:nvPr/>
        </p:nvSpPr>
        <p:spPr>
          <a:xfrm>
            <a:off x="353655" y="4509228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D31CE1-10D5-4914-A9EB-31A76490B494}"/>
              </a:ext>
            </a:extLst>
          </p:cNvPr>
          <p:cNvSpPr/>
          <p:nvPr/>
        </p:nvSpPr>
        <p:spPr>
          <a:xfrm>
            <a:off x="386991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0E73C159-38D5-4575-BFD9-F4087C6A077F}"/>
              </a:ext>
            </a:extLst>
          </p:cNvPr>
          <p:cNvSpPr/>
          <p:nvPr/>
        </p:nvSpPr>
        <p:spPr>
          <a:xfrm>
            <a:off x="490263" y="4562003"/>
            <a:ext cx="1592949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70116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이후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84986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(AF1) </a:t>
                      </a: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정보를 수정하겠습니까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누르면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저장하고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(AF4)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34570"/>
              </p:ext>
            </p:extLst>
          </p:nvPr>
        </p:nvGraphicFramePr>
        <p:xfrm>
          <a:off x="341376" y="1097280"/>
          <a:ext cx="8551104" cy="386529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새로 입력된 모임 이름이 기존에 존재하는 모임들의 이름들과 일치하는지를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일치하는 이름이 이미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존재한다면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모임 이름입니다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권한이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수정된 모임 정보를 저장하지 않고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선택된 모임 정보를 그대로 둔 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893640-4345-4ADC-A6EC-DDC24FEE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" y="948449"/>
            <a:ext cx="7932727" cy="49611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140479-534E-4BB5-B42C-FC5DD770718A}"/>
              </a:ext>
            </a:extLst>
          </p:cNvPr>
          <p:cNvSpPr/>
          <p:nvPr/>
        </p:nvSpPr>
        <p:spPr>
          <a:xfrm>
            <a:off x="4861249" y="4665306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E4779-EAE5-4B66-971C-52165A5A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0" y="1166715"/>
            <a:ext cx="8139880" cy="49976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D773AF-DFA9-4D78-B2CE-AE2397437508}"/>
              </a:ext>
            </a:extLst>
          </p:cNvPr>
          <p:cNvSpPr/>
          <p:nvPr/>
        </p:nvSpPr>
        <p:spPr>
          <a:xfrm>
            <a:off x="5085184" y="4963885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93316"/>
              </p:ext>
            </p:extLst>
          </p:nvPr>
        </p:nvGraphicFramePr>
        <p:xfrm>
          <a:off x="251520" y="979752"/>
          <a:ext cx="8640960" cy="579577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생성＇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    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일정들 목록 및  일정 생성하기 버튼이 있는 화면을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이전 모임 일정 등록 화면으로 이동한 후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새롭게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생성된 일정을 추가로 보여준다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67709"/>
              </p:ext>
            </p:extLst>
          </p:nvPr>
        </p:nvGraphicFramePr>
        <p:xfrm>
          <a:off x="251520" y="979752"/>
          <a:ext cx="8640960" cy="548358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추천을 받고 싶은 모임 일정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기존에 생성한 모임 일정 중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 옆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 받기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내부적으로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시스템을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한 달간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나누는데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따로 설정이 없다면 기본적으로 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2.5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9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2.6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2.7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(AF4) 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선택한 시간을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1.2,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9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8233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61079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시간 추천 확정 이후에 바로 장소 추천으로 넘어오는 경우와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시간 확정 후에 모임 일정 선택으로 나갔다가 모임 일정을 클릭하여 들어오는 두 가지 경우 모두에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유사도 높은 장소 목록과  기존에 있던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목록을 비교해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유사도 높은 장소 목록에서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순으로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선택한 장소를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정보를 저장하고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96400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선택한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감소시킨다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증가시킨다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ko-KR" altLang="en-US" sz="1100" b="0" kern="100" dirty="0">
                          <a:effectLst/>
                        </a:rPr>
                        <a:t> 해당 모임의 유사 군집을 탐색할 때 해당 장소와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장소를 선호하는 군집의 추천 장소들을 유사도 높은 장소 목록에 추가한다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16134"/>
              </p:ext>
            </p:extLst>
          </p:nvPr>
        </p:nvGraphicFramePr>
        <p:xfrm>
          <a:off x="341376" y="1097280"/>
          <a:ext cx="8551104" cy="406315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 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아무런 모임에도 들어가지 않았거나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일정 생성 가능한 권한이 있는 모임이 없다면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취소’버튼을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생성된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선택한 일정이 삭제되거나 존재하지 않는 일정이라면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＂ 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2.7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추천을 받지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해당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실행하지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Fow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4.4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E56C11-0BF1-4C48-9758-A1DE6482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1068946"/>
            <a:ext cx="8260147" cy="49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23FBC-CF89-4531-8E63-E00D0088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3" y="1223366"/>
            <a:ext cx="8356278" cy="46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793FF-E366-4597-8787-56646A90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7674"/>
            <a:ext cx="8456739" cy="47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9CAEA5-F82E-47EA-B962-6F0A7170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4" y="1067399"/>
            <a:ext cx="8791772" cy="49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3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77239"/>
              </p:ext>
            </p:extLst>
          </p:nvPr>
        </p:nvGraphicFramePr>
        <p:xfrm>
          <a:off x="379760" y="1009030"/>
          <a:ext cx="8384480" cy="5392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관리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관리할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생성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새로운 피드백을 생성하는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기존 피드백 내용을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생성한다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79435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수정한다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사용자가 입력했던 평가를 출력하고 수정할 평가를 작성할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(step4.2)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r>
                        <a:rPr lang="en-US" altLang="ko-KR" sz="1100" b="0" kern="100" dirty="0">
                          <a:effectLst/>
                        </a:rPr>
                        <a:t>(step4.3)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평가작성란＇의</a:t>
                      </a:r>
                      <a:r>
                        <a:rPr lang="ko-KR" altLang="en-US" sz="1100" b="0" kern="100" dirty="0">
                          <a:effectLst/>
                        </a:rPr>
                        <a:t> 평가 내용을 새로 입력하거나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나쁨＇을</a:t>
                      </a:r>
                      <a:r>
                        <a:rPr lang="ko-KR" altLang="en-US" sz="1100" b="0" kern="100" dirty="0">
                          <a:effectLst/>
                        </a:rPr>
                        <a:t> 선택하고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수정＇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변한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버튼을 눌러 피드백을 삭제한다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피드백 정보를 일정 정보에서 삭제한다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좋음＇혹은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나쁨＇이었을</a:t>
                      </a:r>
                      <a:r>
                        <a:rPr lang="ko-KR" altLang="en-US" sz="1100" b="0" kern="100" dirty="0">
                          <a:effectLst/>
                        </a:rPr>
                        <a:t>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77166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수정은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뭐에서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뭘로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바꼈는지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계산해야함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삭제는 역으로 수행해야함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0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4714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41246"/>
              </p:ext>
            </p:extLst>
          </p:nvPr>
        </p:nvGraphicFramePr>
        <p:xfrm>
          <a:off x="566056" y="1277257"/>
          <a:ext cx="7953829" cy="367853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모두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보통＇인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변하지 않은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 범위를 벗어난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가중치의 증감이 조정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(0~20)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나 시간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(0.0~2.0)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벗어난 경우 시스템은 해당 가중치를 최대치 혹은 최소치로 설정하고 다음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진행한다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23BAC8-8078-4179-AC91-DD183945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3" y="1101206"/>
            <a:ext cx="8176334" cy="5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42A85-513E-41E8-BF94-761DEC9D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4" y="1133367"/>
            <a:ext cx="3688205" cy="50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4916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22805"/>
              </p:ext>
            </p:extLst>
          </p:nvPr>
        </p:nvGraphicFramePr>
        <p:xfrm>
          <a:off x="514829" y="1680210"/>
          <a:ext cx="8122025" cy="30606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C893DF-CD6F-4218-B625-1FA752060F1D}"/>
              </a:ext>
            </a:extLst>
          </p:cNvPr>
          <p:cNvSpPr/>
          <p:nvPr/>
        </p:nvSpPr>
        <p:spPr>
          <a:xfrm>
            <a:off x="335133" y="1083817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4E2B0C-5A0D-49AD-B9A8-F2E8D97B2DA1}"/>
              </a:ext>
            </a:extLst>
          </p:cNvPr>
          <p:cNvSpPr txBox="1"/>
          <p:nvPr/>
        </p:nvSpPr>
        <p:spPr>
          <a:xfrm>
            <a:off x="1452886" y="5602019"/>
            <a:ext cx="1302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페이지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D22606-857D-4BF0-865A-7CADF155E93E}"/>
              </a:ext>
            </a:extLst>
          </p:cNvPr>
          <p:cNvSpPr/>
          <p:nvPr/>
        </p:nvSpPr>
        <p:spPr>
          <a:xfrm>
            <a:off x="335133" y="108381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01E90BD-4A22-40EA-A835-9FA63DF1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18157" y="1187210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FA53864-240B-462E-BE67-720EF6958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87210" y="1917998"/>
            <a:ext cx="2611653" cy="2226716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E8468E9-BA0C-4D25-83E6-F9B0AD6183D2}"/>
              </a:ext>
            </a:extLst>
          </p:cNvPr>
          <p:cNvSpPr/>
          <p:nvPr/>
        </p:nvSpPr>
        <p:spPr>
          <a:xfrm>
            <a:off x="1833239" y="2733191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E086B0-B1CD-4CC6-9D5F-7986502EC802}"/>
              </a:ext>
            </a:extLst>
          </p:cNvPr>
          <p:cNvSpPr/>
          <p:nvPr/>
        </p:nvSpPr>
        <p:spPr>
          <a:xfrm>
            <a:off x="1833239" y="3097925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D0EF72-5858-460B-99A9-C34CEA8A38DA}"/>
              </a:ext>
            </a:extLst>
          </p:cNvPr>
          <p:cNvSpPr/>
          <p:nvPr/>
        </p:nvSpPr>
        <p:spPr>
          <a:xfrm>
            <a:off x="2544910" y="4251824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B4C7D3-947C-40A4-B306-8A8B6AD5B31B}"/>
              </a:ext>
            </a:extLst>
          </p:cNvPr>
          <p:cNvSpPr/>
          <p:nvPr/>
        </p:nvSpPr>
        <p:spPr>
          <a:xfrm>
            <a:off x="2544909" y="460661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E3C0CDC-5F30-4862-8E1C-25910369864A}"/>
              </a:ext>
            </a:extLst>
          </p:cNvPr>
          <p:cNvSpPr/>
          <p:nvPr/>
        </p:nvSpPr>
        <p:spPr>
          <a:xfrm>
            <a:off x="2595609" y="2733191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890F5-7477-4F6B-A901-DD9326C4FD80}"/>
              </a:ext>
            </a:extLst>
          </p:cNvPr>
          <p:cNvSpPr txBox="1"/>
          <p:nvPr/>
        </p:nvSpPr>
        <p:spPr>
          <a:xfrm>
            <a:off x="2755406" y="5532770"/>
            <a:ext cx="53804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첫 페이지에서는 개인 일정 및 모임 일정을 한눈에 볼 수 있다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(ex.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개인일정은 파란색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모임일정은 초록색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일정의 고정성이 낮을수록 색이 </a:t>
            </a:r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연해짐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0E3015-7E4F-4E5D-9EE3-2247EFC4EEC7}"/>
              </a:ext>
            </a:extLst>
          </p:cNvPr>
          <p:cNvSpPr/>
          <p:nvPr/>
        </p:nvSpPr>
        <p:spPr>
          <a:xfrm>
            <a:off x="5670613" y="1082709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8FA0EF-1D09-42B6-8B49-473BFCD6CBA0}"/>
              </a:ext>
            </a:extLst>
          </p:cNvPr>
          <p:cNvSpPr/>
          <p:nvPr/>
        </p:nvSpPr>
        <p:spPr>
          <a:xfrm>
            <a:off x="5670613" y="1082709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F64016F-3814-4A8F-9A1C-AD8088EBE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553637" y="1186101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EFAD57D-B78C-4023-8FC5-42B2FE49F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022690" y="1916890"/>
            <a:ext cx="2611653" cy="2226716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B33B9DE-13D7-4B4F-BE6D-0F55C912AF12}"/>
              </a:ext>
            </a:extLst>
          </p:cNvPr>
          <p:cNvSpPr/>
          <p:nvPr/>
        </p:nvSpPr>
        <p:spPr>
          <a:xfrm>
            <a:off x="7168719" y="2732083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CC578CB-6B5F-4F5C-9916-412B663BD8F5}"/>
              </a:ext>
            </a:extLst>
          </p:cNvPr>
          <p:cNvSpPr/>
          <p:nvPr/>
        </p:nvSpPr>
        <p:spPr>
          <a:xfrm>
            <a:off x="7168719" y="3096817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70DCD9-0EC9-4CB2-867B-66759F00197A}"/>
              </a:ext>
            </a:extLst>
          </p:cNvPr>
          <p:cNvSpPr/>
          <p:nvPr/>
        </p:nvSpPr>
        <p:spPr>
          <a:xfrm>
            <a:off x="7880390" y="4250715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F28F95-29D4-4B5E-B026-D3B8BA1789D7}"/>
              </a:ext>
            </a:extLst>
          </p:cNvPr>
          <p:cNvSpPr/>
          <p:nvPr/>
        </p:nvSpPr>
        <p:spPr>
          <a:xfrm>
            <a:off x="7880389" y="4605507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0C9867-B0FD-48D7-AF09-15A3C0BF028D}"/>
              </a:ext>
            </a:extLst>
          </p:cNvPr>
          <p:cNvSpPr/>
          <p:nvPr/>
        </p:nvSpPr>
        <p:spPr>
          <a:xfrm>
            <a:off x="7931088" y="2732083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9" name="원형: 비어 있음 48">
            <a:extLst>
              <a:ext uri="{FF2B5EF4-FFF2-40B4-BE49-F238E27FC236}">
                <a16:creationId xmlns:a16="http://schemas.microsoft.com/office/drawing/2014/main" id="{C0FE3210-1AA7-4CE6-BA82-DCCC76375FF0}"/>
              </a:ext>
            </a:extLst>
          </p:cNvPr>
          <p:cNvSpPr/>
          <p:nvPr/>
        </p:nvSpPr>
        <p:spPr>
          <a:xfrm>
            <a:off x="3067973" y="1104572"/>
            <a:ext cx="637043" cy="605565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7C7EC756-57A9-48A8-98E6-73FC3B6CF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87358" y="1082708"/>
            <a:ext cx="786438" cy="6858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E93179-AF90-4603-ACA9-946B1ED0A355}"/>
              </a:ext>
            </a:extLst>
          </p:cNvPr>
          <p:cNvSpPr/>
          <p:nvPr/>
        </p:nvSpPr>
        <p:spPr>
          <a:xfrm>
            <a:off x="7328517" y="1082709"/>
            <a:ext cx="1657904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모임 목록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36C928-536E-4251-B1B7-A71A07B0B93E}"/>
              </a:ext>
            </a:extLst>
          </p:cNvPr>
          <p:cNvSpPr/>
          <p:nvPr/>
        </p:nvSpPr>
        <p:spPr>
          <a:xfrm>
            <a:off x="355038" y="1181360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36263F-5708-404F-AAD1-0286E7B6ACA4}"/>
              </a:ext>
            </a:extLst>
          </p:cNvPr>
          <p:cNvSpPr/>
          <p:nvPr/>
        </p:nvSpPr>
        <p:spPr>
          <a:xfrm>
            <a:off x="355038" y="1181360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E5E5CFB-2D37-4E6F-8FD1-19838B94A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8062" y="1284752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63FEA-C38A-4F6F-95A8-9109DDEB9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07115" y="1951247"/>
            <a:ext cx="2611653" cy="2226716"/>
          </a:xfrm>
          <a:prstGeom prst="rect">
            <a:avLst/>
          </a:prstGeom>
        </p:spPr>
      </p:pic>
      <p:pic>
        <p:nvPicPr>
          <p:cNvPr id="8" name="그래픽 7" descr="줄 화살표: 일자형">
            <a:extLst>
              <a:ext uri="{FF2B5EF4-FFF2-40B4-BE49-F238E27FC236}">
                <a16:creationId xmlns:a16="http://schemas.microsoft.com/office/drawing/2014/main" id="{0FF844DE-DFAF-4CED-B8DE-6BC8508D8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06744" y="2762471"/>
            <a:ext cx="659491" cy="5750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0D5E5D-EABC-4BBD-82AF-27FA6E5E182C}"/>
              </a:ext>
            </a:extLst>
          </p:cNvPr>
          <p:cNvSpPr/>
          <p:nvPr/>
        </p:nvSpPr>
        <p:spPr>
          <a:xfrm>
            <a:off x="5402132" y="1190862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E9B55-7674-4776-B55B-A93128A3061B}"/>
              </a:ext>
            </a:extLst>
          </p:cNvPr>
          <p:cNvSpPr/>
          <p:nvPr/>
        </p:nvSpPr>
        <p:spPr>
          <a:xfrm>
            <a:off x="5402132" y="1190862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1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EBE0433D-A529-4921-89A6-296F89F7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285156" y="1294254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984472-E44F-48C2-BE9A-83039F4E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754209" y="1960749"/>
            <a:ext cx="2611653" cy="22267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4FD6B-F7A6-4AEE-9BA7-D6AF11EA93BA}"/>
              </a:ext>
            </a:extLst>
          </p:cNvPr>
          <p:cNvSpPr/>
          <p:nvPr/>
        </p:nvSpPr>
        <p:spPr>
          <a:xfrm>
            <a:off x="7923818" y="4420401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95DF0-567A-4F79-B144-4735227EE2C9}"/>
              </a:ext>
            </a:extLst>
          </p:cNvPr>
          <p:cNvSpPr/>
          <p:nvPr/>
        </p:nvSpPr>
        <p:spPr>
          <a:xfrm>
            <a:off x="427143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A32504-D19F-44DB-9B45-9AC4DB686AFA}"/>
              </a:ext>
            </a:extLst>
          </p:cNvPr>
          <p:cNvSpPr/>
          <p:nvPr/>
        </p:nvSpPr>
        <p:spPr>
          <a:xfrm>
            <a:off x="5435467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95B228B8-3D8F-4660-9C74-5B11C005D072}"/>
              </a:ext>
            </a:extLst>
          </p:cNvPr>
          <p:cNvSpPr/>
          <p:nvPr/>
        </p:nvSpPr>
        <p:spPr>
          <a:xfrm>
            <a:off x="409111" y="1165039"/>
            <a:ext cx="673547" cy="564041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6A9F0B-8CA9-4A2C-BCF8-D761BFB9E039}"/>
              </a:ext>
            </a:extLst>
          </p:cNvPr>
          <p:cNvSpPr/>
          <p:nvPr/>
        </p:nvSpPr>
        <p:spPr>
          <a:xfrm>
            <a:off x="6136689" y="276247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81803D-4C5A-4AB1-A175-2AA0CF5AE72F}"/>
              </a:ext>
            </a:extLst>
          </p:cNvPr>
          <p:cNvSpPr/>
          <p:nvPr/>
        </p:nvSpPr>
        <p:spPr>
          <a:xfrm>
            <a:off x="2500521" y="425649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FC9E4A-F1D2-4328-B6CD-B23E507BB47E}"/>
              </a:ext>
            </a:extLst>
          </p:cNvPr>
          <p:cNvSpPr/>
          <p:nvPr/>
        </p:nvSpPr>
        <p:spPr>
          <a:xfrm>
            <a:off x="2500520" y="4611290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CE1980-7883-418E-8E88-0730FCCE215A}"/>
              </a:ext>
            </a:extLst>
          </p:cNvPr>
          <p:cNvSpPr/>
          <p:nvPr/>
        </p:nvSpPr>
        <p:spPr>
          <a:xfrm>
            <a:off x="6532475" y="3121302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06A00-ABC1-456A-A8C7-A4E4AA6E3659}"/>
              </a:ext>
            </a:extLst>
          </p:cNvPr>
          <p:cNvSpPr/>
          <p:nvPr/>
        </p:nvSpPr>
        <p:spPr>
          <a:xfrm>
            <a:off x="7251275" y="2442875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691DB8-9371-40AE-B537-9B8A40032820}"/>
              </a:ext>
            </a:extLst>
          </p:cNvPr>
          <p:cNvSpPr/>
          <p:nvPr/>
        </p:nvSpPr>
        <p:spPr>
          <a:xfrm>
            <a:off x="7308264" y="347048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EA8F2-F609-4179-B5FA-A7729E58CF13}"/>
              </a:ext>
            </a:extLst>
          </p:cNvPr>
          <p:cNvSpPr txBox="1"/>
          <p:nvPr/>
        </p:nvSpPr>
        <p:spPr>
          <a:xfrm>
            <a:off x="3854666" y="3246620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2E9E7C-9388-4C24-928C-2835EF17CCC1}"/>
              </a:ext>
            </a:extLst>
          </p:cNvPr>
          <p:cNvSpPr/>
          <p:nvPr/>
        </p:nvSpPr>
        <p:spPr>
          <a:xfrm>
            <a:off x="443815" y="1189521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1B7231-8780-4677-A4DC-60FB35C7418C}"/>
              </a:ext>
            </a:extLst>
          </p:cNvPr>
          <p:cNvSpPr/>
          <p:nvPr/>
        </p:nvSpPr>
        <p:spPr>
          <a:xfrm>
            <a:off x="443815" y="1189521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A508880-B51E-44F8-ADAA-7A2E2A95B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326839" y="1292913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9EA52-5D84-48EA-9998-7E95BEA69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95892" y="1959408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D602506-13EB-4A67-8475-61BBD804540B}"/>
              </a:ext>
            </a:extLst>
          </p:cNvPr>
          <p:cNvSpPr/>
          <p:nvPr/>
        </p:nvSpPr>
        <p:spPr>
          <a:xfrm>
            <a:off x="2232826" y="2689660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CE0757C4-EB79-4DA8-A8E6-EFB4B6A1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95521" y="2770632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0D3F5-834A-43D7-9413-EA3CF5984B32}"/>
              </a:ext>
            </a:extLst>
          </p:cNvPr>
          <p:cNvSpPr/>
          <p:nvPr/>
        </p:nvSpPr>
        <p:spPr>
          <a:xfrm>
            <a:off x="5490909" y="1199023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E73FA-7F93-4F81-A6B2-302C5EE6CF99}"/>
              </a:ext>
            </a:extLst>
          </p:cNvPr>
          <p:cNvSpPr/>
          <p:nvPr/>
        </p:nvSpPr>
        <p:spPr>
          <a:xfrm>
            <a:off x="5490909" y="1199023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94EC3798-4D47-4B53-8882-AD1D89F0C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373933" y="1302415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3E6F3-4FF3-4491-B4CF-674B39F55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842986" y="1968910"/>
            <a:ext cx="2611653" cy="2226716"/>
          </a:xfrm>
          <a:prstGeom prst="rect">
            <a:avLst/>
          </a:prstGeom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858FB0E0-D666-4E11-BD07-F798B768DC32}"/>
              </a:ext>
            </a:extLst>
          </p:cNvPr>
          <p:cNvSpPr/>
          <p:nvPr/>
        </p:nvSpPr>
        <p:spPr>
          <a:xfrm>
            <a:off x="7279920" y="2699162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51F66F-EFE6-48EF-8D43-F3A902735250}"/>
              </a:ext>
            </a:extLst>
          </p:cNvPr>
          <p:cNvSpPr/>
          <p:nvPr/>
        </p:nvSpPr>
        <p:spPr>
          <a:xfrm>
            <a:off x="5490908" y="4264660"/>
            <a:ext cx="3315809" cy="1345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00:00 ~ 00:00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8EAF13-AAA1-428B-AC1F-5DDE975F1953}"/>
              </a:ext>
            </a:extLst>
          </p:cNvPr>
          <p:cNvSpPr/>
          <p:nvPr/>
        </p:nvSpPr>
        <p:spPr>
          <a:xfrm>
            <a:off x="8174913" y="5261685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16A97-E5B0-4E43-BD15-85566BCB4221}"/>
              </a:ext>
            </a:extLst>
          </p:cNvPr>
          <p:cNvSpPr/>
          <p:nvPr/>
        </p:nvSpPr>
        <p:spPr>
          <a:xfrm>
            <a:off x="6990854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044EAD-A1CB-4D39-BE29-403E4F67599A}"/>
              </a:ext>
            </a:extLst>
          </p:cNvPr>
          <p:cNvSpPr/>
          <p:nvPr/>
        </p:nvSpPr>
        <p:spPr>
          <a:xfrm>
            <a:off x="7870210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276CDF-3B8F-4354-93EF-C771C924CFD1}"/>
              </a:ext>
            </a:extLst>
          </p:cNvPr>
          <p:cNvSpPr/>
          <p:nvPr/>
        </p:nvSpPr>
        <p:spPr>
          <a:xfrm>
            <a:off x="8427867" y="5004538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D77D47-911E-4F39-8416-5F87088E7D73}"/>
              </a:ext>
            </a:extLst>
          </p:cNvPr>
          <p:cNvSpPr/>
          <p:nvPr/>
        </p:nvSpPr>
        <p:spPr>
          <a:xfrm>
            <a:off x="515920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9E31E7-EA7D-4BC0-B34B-2F3E64F492E4}"/>
              </a:ext>
            </a:extLst>
          </p:cNvPr>
          <p:cNvSpPr/>
          <p:nvPr/>
        </p:nvSpPr>
        <p:spPr>
          <a:xfrm>
            <a:off x="5524244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6D829-BBDC-4915-BB8A-5A5A7D51019F}"/>
              </a:ext>
            </a:extLst>
          </p:cNvPr>
          <p:cNvSpPr txBox="1"/>
          <p:nvPr/>
        </p:nvSpPr>
        <p:spPr>
          <a:xfrm>
            <a:off x="3827200" y="3317337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등록할 일정 선택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F8519F-4631-4D6A-A712-798BAEAB450A}"/>
              </a:ext>
            </a:extLst>
          </p:cNvPr>
          <p:cNvSpPr/>
          <p:nvPr/>
        </p:nvSpPr>
        <p:spPr>
          <a:xfrm>
            <a:off x="2589298" y="4264659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72FCA8-DFDE-44CE-9E7F-964E02A35A95}"/>
              </a:ext>
            </a:extLst>
          </p:cNvPr>
          <p:cNvSpPr/>
          <p:nvPr/>
        </p:nvSpPr>
        <p:spPr>
          <a:xfrm>
            <a:off x="2589297" y="4619451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6258</TotalTime>
  <Words>4436</Words>
  <Application>Microsoft Office PowerPoint</Application>
  <PresentationFormat>화면 슬라이드 쇼(4:3)</PresentationFormat>
  <Paragraphs>491</Paragraphs>
  <Slides>33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GUI 화면</vt:lpstr>
      <vt:lpstr>Use Case Specification : 모임그룹관리 GUI 화면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GUI 화면</vt:lpstr>
      <vt:lpstr>Use Case Specification : 추천 모임일정에 대한 피드백 GUI 화면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지환</cp:lastModifiedBy>
  <cp:revision>412</cp:revision>
  <cp:lastPrinted>2018-09-26T15:36:53Z</cp:lastPrinted>
  <dcterms:created xsi:type="dcterms:W3CDTF">2016-03-06T05:48:58Z</dcterms:created>
  <dcterms:modified xsi:type="dcterms:W3CDTF">2019-12-04T17:38:18Z</dcterms:modified>
</cp:coreProperties>
</file>