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57" r:id="rId4"/>
    <p:sldId id="468" r:id="rId5"/>
    <p:sldId id="455" r:id="rId6"/>
    <p:sldId id="470" r:id="rId7"/>
    <p:sldId id="471" r:id="rId8"/>
    <p:sldId id="472" r:id="rId9"/>
    <p:sldId id="473" r:id="rId10"/>
    <p:sldId id="474" r:id="rId11"/>
    <p:sldId id="441" r:id="rId12"/>
    <p:sldId id="443" r:id="rId13"/>
    <p:sldId id="442" r:id="rId14"/>
    <p:sldId id="475" r:id="rId15"/>
    <p:sldId id="476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58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103" d="100"/>
          <a:sy n="10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3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B53D61-7422-4C4F-AF3B-5696D47D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27" y="1444624"/>
            <a:ext cx="5105146" cy="41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 관련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9233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 등록 및 정보 수정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 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 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  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    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사전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알림을 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시스템에 등록된 회원을 검색할 수 있는 화면을 출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이름과 일치하는 회원들의 이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름과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추가하고자 하는 회원을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사전 알림 설정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사전 알림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사전 알림 받지 않거나 받는 시간을 선택할 수 있는 체크박스 화면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없음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 5</a:t>
                      </a: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분전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15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분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분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시간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1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일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일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주일 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을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원하는 옵션의 박스를 선택한다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2.5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94614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 등록 및 정보 수정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사전 알림을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새로운 모임 구성원 추가 및 기존 구성원 추방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시스템에 등록된 회원을 검색할 수 있는 화면을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입력 받은 이름과 일치하는 회원들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이름과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추가하고자 하는 회원을 선택하거나 기존 회원 중 추방을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원하는 회원 옆의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수정이 완료되었습니다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스템은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변경된 내용을 시스템에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08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3286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2.5, Basic Flow 3.2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사항 저장하지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화면에서 나가려고 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내용이  저장되지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진행하시겠습니까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 관련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 관련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6DE8D-E317-483E-86DE-7CCCE93E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6" y="1241609"/>
            <a:ext cx="8149828" cy="46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 등록 및 정보 수정 관련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4881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생성＇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정 등록＇ 화면으로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kern="100" dirty="0">
                          <a:effectLst/>
                        </a:rPr>
                        <a:t> 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          사용자는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생성하기＇ 버튼을 클릭한 뒤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일정명과 모임 활동 계획에 대한 간단한 설명을 적고 일정 기간을 입력한 뒤에 등록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클릭해서 등록한다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  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메시지에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  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9520"/>
              </p:ext>
            </p:extLst>
          </p:nvPr>
        </p:nvGraphicFramePr>
        <p:xfrm>
          <a:off x="251520" y="979752"/>
          <a:ext cx="8640960" cy="5022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모임 일정 등록을 통해 생성한 일정 중에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추천 받기를 원하는 일정을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</a:t>
                      </a:r>
                      <a:r>
                        <a:rPr lang="ko-KR" altLang="en-US" sz="1100" b="0" kern="100" dirty="0">
                          <a:effectLst/>
                        </a:rPr>
                        <a:t>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0.7</a:t>
                      </a:r>
                      <a:r>
                        <a:rPr lang="ko-KR" altLang="en-US" sz="1100" b="0" kern="100" dirty="0">
                          <a:effectLst/>
                        </a:rPr>
                        <a:t>로 낮은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표시와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2.7 </a:t>
                      </a:r>
                      <a:r>
                        <a:rPr lang="ko-KR" altLang="en-US" sz="1100" b="0" kern="100" dirty="0">
                          <a:effectLst/>
                        </a:rPr>
                        <a:t>추천 된 시간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시간을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-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-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0.7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57872"/>
              </p:ext>
            </p:extLst>
          </p:nvPr>
        </p:nvGraphicFramePr>
        <p:xfrm>
          <a:off x="568618" y="958269"/>
          <a:ext cx="8006763" cy="54145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8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등록 및 수정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34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좌측에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</a:t>
                      </a:r>
                      <a:r>
                        <a:rPr lang="en-US" altLang="ko-KR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내보내는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반영한 달력을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달력 하단 우측에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일정을 추가하고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달력 하단에 일정 정보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일정명과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645061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 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알고리즘을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‘</a:t>
                      </a:r>
                      <a:r>
                        <a:rPr lang="ko-KR" altLang="en-US" sz="1100" b="0" kern="100" dirty="0">
                          <a:effectLst/>
                        </a:rPr>
                        <a:t>모임 장소를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    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        </a:t>
                      </a:r>
                      <a:r>
                        <a:rPr lang="ko-KR" altLang="en-US" sz="1100" b="0" kern="100" dirty="0">
                          <a:effectLst/>
                        </a:rPr>
                        <a:t>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 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       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</a:t>
                      </a: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       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       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effectLst/>
                        </a:rPr>
                        <a:t>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관련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관련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관련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관련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모임 일정 사후관리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05787"/>
              </p:ext>
            </p:extLst>
          </p:nvPr>
        </p:nvGraphicFramePr>
        <p:xfrm>
          <a:off x="379760" y="1212039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일정 사후관리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    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- </a:t>
                      </a: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</a:t>
                      </a:r>
                      <a:r>
                        <a:rPr lang="ko-KR" altLang="en-US" sz="1100" b="0" kern="100" dirty="0">
                          <a:effectLst/>
                        </a:rPr>
                        <a:t>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</a:t>
                      </a:r>
                      <a:r>
                        <a:rPr lang="ko-KR" altLang="en-US" sz="1100" b="0" kern="100" dirty="0">
                          <a:effectLst/>
                        </a:rPr>
                        <a:t>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(1~60)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모임 일정 사후관리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43597"/>
              </p:ext>
            </p:extLst>
          </p:nvPr>
        </p:nvGraphicFramePr>
        <p:xfrm>
          <a:off x="580571" y="1248737"/>
          <a:ext cx="7982857" cy="436052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3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일정 사후관리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03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81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모임 일정 사후관리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73270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2018"/>
              </p:ext>
            </p:extLst>
          </p:nvPr>
        </p:nvGraphicFramePr>
        <p:xfrm>
          <a:off x="526356" y="1200957"/>
          <a:ext cx="8091287" cy="487407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일정명과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일정에 대한 조정 가능 정도 자동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각 분류에 걸맞는 조정 가능 정도를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기입한 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정도로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러프하게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자세한 내용은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판결 결과 확인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일정 등록 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일정에 대한 자동 판결의 결과를 일정의 색의 진하기를 통해 시각적으로 보여준다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 단위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일정들을 조정이 힘들 수록 진하고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쉬울 수록 연한 색으로 보여준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모임 일정 사후관리 관련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모임 일정 사후관리 관련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</a:t>
            </a:r>
            <a:endParaRPr lang="ko-KR" altLang="en-US" sz="18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15653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2.2, Basic Flow 3.2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2.3, Basic Flow 3.3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 관련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 관련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 관련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 등록 및 수정 관련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4454</Words>
  <Application>Microsoft Office PowerPoint</Application>
  <PresentationFormat>화면 슬라이드 쇼(4:3)</PresentationFormat>
  <Paragraphs>488</Paragraphs>
  <Slides>32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 등록 및 수정</vt:lpstr>
      <vt:lpstr>Use Case Specification: 개인일정 등록 및 수정</vt:lpstr>
      <vt:lpstr>PowerPoint 프레젠테이션</vt:lpstr>
      <vt:lpstr>Use Case Specification: 개인일정 등록 및 수정</vt:lpstr>
      <vt:lpstr>Use Case Specification: 개인일정 등록 및 수정 관련 GUI 화면</vt:lpstr>
      <vt:lpstr>Use Case Specification: 개인일정 등록 및 수정 관련 GUI 화면</vt:lpstr>
      <vt:lpstr>Use Case Specification: 개인일정 등록 및 수정 관련 GUI 화면</vt:lpstr>
      <vt:lpstr>Use Case Specification: 개인일정 등록 및 수정 관련 GUI 화면</vt:lpstr>
      <vt:lpstr>Use Case Specification: 개인일정 등록 및 수정 관련 GUI 화면</vt:lpstr>
      <vt:lpstr>Use Case Specification : 모임 등록 및 정보 수정</vt:lpstr>
      <vt:lpstr>Use Case Specification : 모임 등록 및 정보 수정</vt:lpstr>
      <vt:lpstr>Use Case Specification : 모임 등록 및 정보 수정</vt:lpstr>
      <vt:lpstr>Use Case Specification : 모임 등록 및 정보 수정 관련 GUI 화면</vt:lpstr>
      <vt:lpstr>Use Case Specification : 모임 등록 및 정보 수정 관련 GUI 화면</vt:lpstr>
      <vt:lpstr>Use Case Specification : 모임 등록 및 정보 수정 관련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관련 GUI 화면</vt:lpstr>
      <vt:lpstr>Use Case Specification : 모임 장소 및 시간 추천 관련 GUI 화면</vt:lpstr>
      <vt:lpstr>Use Case Specification : 모임 장소 및 시간 추천 관련 GUI 화면</vt:lpstr>
      <vt:lpstr>Use Case Specification : 모임 장소 및 시간 추천 관련 GUI 화면</vt:lpstr>
      <vt:lpstr>Use Case Specification : 모임 일정 사후관리</vt:lpstr>
      <vt:lpstr>Use Case Specification : 모임 일정 사후관리</vt:lpstr>
      <vt:lpstr>Use Case Specification : 모임 일정 사후관리</vt:lpstr>
      <vt:lpstr>Use Case Specification : 모임 일정 사후관리 관련 GUI 화면</vt:lpstr>
      <vt:lpstr>Use Case Specification : 모임 일정 사후관리 관련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지환</cp:lastModifiedBy>
  <cp:revision>319</cp:revision>
  <cp:lastPrinted>2018-09-26T15:36:53Z</cp:lastPrinted>
  <dcterms:created xsi:type="dcterms:W3CDTF">2016-03-06T05:48:58Z</dcterms:created>
  <dcterms:modified xsi:type="dcterms:W3CDTF">2019-10-27T13:38:17Z</dcterms:modified>
</cp:coreProperties>
</file>