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74" d="100"/>
          <a:sy n="74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Video/%EC%99%B8%EB%B6%80%EC%9D%BC%EC%A0%95%EC%97%B0%EB%8F%99.mp4" TargetMode="External"/><Relationship Id="rId7" Type="http://schemas.openxmlformats.org/officeDocument/2006/relationships/hyperlink" Target="https://github.com/wlrud753/FillingGood/blob/master/%EC%B5%9C%EC%A2%85%EC%82%B0%EC%B6%9C%EB%AC%BC/Video/%ED%94%BC%EB%93%9C%EB%B0%B1.mp4" TargetMode="External"/><Relationship Id="rId2" Type="http://schemas.openxmlformats.org/officeDocument/2006/relationships/hyperlink" Target="https://github.com/wlrud753/FillingGood/blob/master/%EC%B5%9C%EC%A2%85%EC%82%B0%EC%B6%9C%EB%AC%BC/Video/%EA%B0%9C%EC%9D%B8%EC%9D%BC%EC%A0%95%EB%93%B1%EB%A1%9D%EC%88%98%EC%A0%95%EC%82%AD%EC%A0%9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lrud753/FillingGood/blob/master/%EC%B5%9C%EC%A2%85%EC%82%B0%EC%B6%9C%EB%AC%BC/Video/%EB%AA%A8%EC%9E%84%EC%8B%9C%EA%B0%84%EB%B0%8F%EC%9E%A5%EC%86%8C%EC%B6%94%EC%B2%9C.mp4" TargetMode="External"/><Relationship Id="rId5" Type="http://schemas.openxmlformats.org/officeDocument/2006/relationships/hyperlink" Target="https://github.com/wlrud753/FillingGood/blob/master/%EC%B5%9C%EC%A2%85%EC%82%B0%EC%B6%9C%EB%AC%BC/Video/%EB%AA%A8%EC%9E%84%EA%B4%80%EB%A6%AC.mp4" TargetMode="External"/><Relationship Id="rId4" Type="http://schemas.openxmlformats.org/officeDocument/2006/relationships/hyperlink" Target="https://github.com/wlrud753/FillingGood/blob/master/%EC%B5%9C%EC%A2%85%EC%82%B0%EC%B6%9C%EB%AC%BC/Video/%EC%99%B8%EB%B6%80%EC%9D%BC%EC%A0%95%EC%97%B0%EB%8F%99%EC%95%88%EB%90%A8.mp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13553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78" y="1665107"/>
            <a:ext cx="707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외부일정연동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 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외부일정 연동 안되는 케이스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7"/>
              </a:rPr>
              <a:t>추천 모임일정에 대한 피드백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0387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698625-FA38-46F4-911D-E247BA1C35BB}"/>
              </a:ext>
            </a:extLst>
          </p:cNvPr>
          <p:cNvSpPr txBox="1">
            <a:spLocks/>
          </p:cNvSpPr>
          <p:nvPr/>
        </p:nvSpPr>
        <p:spPr>
          <a:xfrm>
            <a:off x="457200" y="3621510"/>
            <a:ext cx="8447304" cy="146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이전에 일정을 진행했던 장소들이 장소 추천에 지속적으로 영향을 미침</a:t>
            </a:r>
            <a:r>
              <a:rPr lang="en-US" altLang="ko-KR" dirty="0"/>
              <a:t>.</a:t>
            </a:r>
          </a:p>
          <a:p>
            <a:pPr marL="288000" indent="0">
              <a:buNone/>
            </a:pPr>
            <a:r>
              <a:rPr lang="ko-KR" altLang="en-US" dirty="0"/>
              <a:t>설문조사를 바탕으로 얻은 자료로서 유사도 계산을 수행하는 것이기에</a:t>
            </a:r>
            <a:endParaRPr lang="en-US" altLang="ko-KR" dirty="0"/>
          </a:p>
          <a:p>
            <a:pPr marL="288000" indent="0">
              <a:buNone/>
            </a:pPr>
            <a:r>
              <a:rPr lang="ko-KR" altLang="en-US" dirty="0"/>
              <a:t>신뢰성을 확보할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</a:t>
            </a:r>
            <a:r>
              <a:rPr lang="ko-KR" altLang="en-US" sz="1800" dirty="0" err="1"/>
              <a:t>가중되다보니</a:t>
            </a:r>
            <a:r>
              <a:rPr lang="ko-KR" altLang="en-US" sz="1800" dirty="0"/>
              <a:t> 초기에 원하던 성과를 얻지 못해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분배하지 못해 아쉬웠습니다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새로운 기술</a:t>
            </a:r>
            <a:r>
              <a:rPr lang="en-US" altLang="ko-KR" dirty="0"/>
              <a:t>, </a:t>
            </a:r>
            <a:r>
              <a:rPr lang="ko-KR" altLang="en-US" dirty="0"/>
              <a:t>알고리즘을 알게 됐는데 이를 접목해보지 못해 아쉬웠습니다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347.08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69.41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7067</TotalTime>
  <Words>2304</Words>
  <Application>Microsoft Office PowerPoint</Application>
  <PresentationFormat>화면 슬라이드 쇼(4:3)</PresentationFormat>
  <Paragraphs>286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지현</cp:lastModifiedBy>
  <cp:revision>491</cp:revision>
  <cp:lastPrinted>2012-12-19T08:26:52Z</cp:lastPrinted>
  <dcterms:created xsi:type="dcterms:W3CDTF">2012-10-10T06:20:37Z</dcterms:created>
  <dcterms:modified xsi:type="dcterms:W3CDTF">2019-12-10T03:08:44Z</dcterms:modified>
</cp:coreProperties>
</file>