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158" autoAdjust="0"/>
  </p:normalViewPr>
  <p:slideViewPr>
    <p:cSldViewPr>
      <p:cViewPr varScale="1">
        <p:scale>
          <a:sx n="90" d="100"/>
          <a:sy n="90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tree/master/SAD/1.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tree/master/SAD/1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AD/1.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tree/master/Tes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4%ED%8C%80%20PMP_%EC%B5%9C%EC%A2%85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PSP_%EC%B5%9C%EC%A2%85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cp2.sogang.ac.kr/CSW4010/index.php/2019%EB%85%84_Fi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lrud753/Fil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82380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추천 모임일정에 대한 피드백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0948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가중됐는데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이에 대한 어떠한 추가적인 보상도 없어서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분배해서 이루어지지 못한 것 같아서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344.75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68.95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3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7027</TotalTime>
  <Words>2319</Words>
  <Application>Microsoft Office PowerPoint</Application>
  <PresentationFormat>화면 슬라이드 쇼(4:3)</PresentationFormat>
  <Paragraphs>285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지환</cp:lastModifiedBy>
  <cp:revision>484</cp:revision>
  <cp:lastPrinted>2012-12-19T08:26:52Z</cp:lastPrinted>
  <dcterms:created xsi:type="dcterms:W3CDTF">2012-10-10T06:20:37Z</dcterms:created>
  <dcterms:modified xsi:type="dcterms:W3CDTF">2019-12-09T22:42:51Z</dcterms:modified>
</cp:coreProperties>
</file>