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67" r:id="rId30"/>
    <p:sldId id="482" r:id="rId31"/>
    <p:sldId id="483" r:id="rId32"/>
    <p:sldId id="485" r:id="rId3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47815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수정이 완료되었습니다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시스템에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84570"/>
              </p:ext>
            </p:extLst>
          </p:nvPr>
        </p:nvGraphicFramePr>
        <p:xfrm>
          <a:off x="341376" y="1097280"/>
          <a:ext cx="8551104" cy="3286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사항 저장하지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수정완료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클릭하지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화면에서 나가려고 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변경된 내용이  저장되지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진행하시겠습니까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입력하면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03706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뒤에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55602"/>
              </p:ext>
            </p:extLst>
          </p:nvPr>
        </p:nvGraphicFramePr>
        <p:xfrm>
          <a:off x="251520" y="979752"/>
          <a:ext cx="8640960" cy="56122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추천 된 시간 중 선택 및 확정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사용자는 추천 시간 목록에서 하나를 선택하거나 원하는 날짜 및 시간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(AF4) ,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모임 시간을 확정하시겠습니까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사용자가 확인을 누르면 이를 확정한다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받을 경우 모임 장소 추천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받지 않을 경우 선택한 추천에 대한 우선순위 조정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9535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선택하거나 원하는 장소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</a:t>
                      </a:r>
                      <a:r>
                        <a:rPr lang="ko-KR" altLang="en-US" sz="1100" b="0" kern="100" dirty="0"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장소를 확정하시겠습니까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확인을 누르면 이를 확정하고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1459"/>
              </p:ext>
            </p:extLst>
          </p:nvPr>
        </p:nvGraphicFramePr>
        <p:xfrm>
          <a:off x="379760" y="1009030"/>
          <a:ext cx="8384480" cy="486091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작성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작성할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작성하고자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피드백 작성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좌측 상단의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작성한다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37445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6044</TotalTime>
  <Words>4179</Words>
  <Application>Microsoft Office PowerPoint</Application>
  <PresentationFormat>화면 슬라이드 쇼(4:3)</PresentationFormat>
  <Paragraphs>467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382</cp:revision>
  <cp:lastPrinted>2018-09-26T15:36:53Z</cp:lastPrinted>
  <dcterms:created xsi:type="dcterms:W3CDTF">2016-03-06T05:48:58Z</dcterms:created>
  <dcterms:modified xsi:type="dcterms:W3CDTF">2019-12-01T11:10:00Z</dcterms:modified>
</cp:coreProperties>
</file>