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67709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(AF4) 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6191</TotalTime>
  <Words>4108</Words>
  <Application>Microsoft Office PowerPoint</Application>
  <PresentationFormat>화면 슬라이드 쇼(4:3)</PresentationFormat>
  <Paragraphs>467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406</cp:revision>
  <cp:lastPrinted>2018-09-26T15:36:53Z</cp:lastPrinted>
  <dcterms:created xsi:type="dcterms:W3CDTF">2016-03-06T05:48:58Z</dcterms:created>
  <dcterms:modified xsi:type="dcterms:W3CDTF">2019-12-04T05:26:58Z</dcterms:modified>
</cp:coreProperties>
</file>