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26063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04637"/>
              </p:ext>
            </p:extLst>
          </p:nvPr>
        </p:nvGraphicFramePr>
        <p:xfrm>
          <a:off x="251520" y="979752"/>
          <a:ext cx="8640960" cy="56122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 된 시간 중 선택 및 확정</a:t>
                      </a:r>
                      <a:endParaRPr lang="en-US" altLang="ko-KR" sz="1100" b="0" kern="1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29224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6091</TotalTime>
  <Words>4155</Words>
  <Application>Microsoft Office PowerPoint</Application>
  <PresentationFormat>화면 슬라이드 쇼(4:3)</PresentationFormat>
  <Paragraphs>469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400</cp:revision>
  <cp:lastPrinted>2018-09-26T15:36:53Z</cp:lastPrinted>
  <dcterms:created xsi:type="dcterms:W3CDTF">2016-03-06T05:48:58Z</dcterms:created>
  <dcterms:modified xsi:type="dcterms:W3CDTF">2019-12-01T17:33:24Z</dcterms:modified>
</cp:coreProperties>
</file>