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cp2.sogang.ac.kr/CSW4010/index.php/2019%EB%85%84_Fi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lrud753/Fil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추천 모임일정에 대한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0948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3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7031</TotalTime>
  <Words>2314</Words>
  <Application>Microsoft Office PowerPoint</Application>
  <PresentationFormat>화면 슬라이드 쇼(4:3)</PresentationFormat>
  <Paragraphs>285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486</cp:revision>
  <cp:lastPrinted>2012-12-19T08:26:52Z</cp:lastPrinted>
  <dcterms:created xsi:type="dcterms:W3CDTF">2012-10-10T06:20:37Z</dcterms:created>
  <dcterms:modified xsi:type="dcterms:W3CDTF">2019-12-09T22:48:17Z</dcterms:modified>
</cp:coreProperties>
</file>