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158" autoAdjust="0"/>
  </p:normalViewPr>
  <p:slideViewPr>
    <p:cSldViewPr>
      <p:cViewPr varScale="1">
        <p:scale>
          <a:sx n="90" d="100"/>
          <a:sy n="90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wlrud753/FillingGood/blob/master/Model/FillingGood_UML.mdj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wlrud753/FillingGood/blob/master/Model/FillingGood_MD.mw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Video/%EC%99%B8%EB%B6%80%EC%9D%BC%EC%A0%95%EC%97%B0%EB%8F%99.mp4" TargetMode="External"/><Relationship Id="rId7" Type="http://schemas.openxmlformats.org/officeDocument/2006/relationships/hyperlink" Target="https://github.com/wlrud753/FillingGood/blob/master/%EC%B5%9C%EC%A2%85%EC%82%B0%EC%B6%9C%EB%AC%BC/Video/%ED%94%BC%EB%93%9C%EB%B0%B1.mp4" TargetMode="External"/><Relationship Id="rId2" Type="http://schemas.openxmlformats.org/officeDocument/2006/relationships/hyperlink" Target="https://github.com/wlrud753/FillingGood/blob/master/%EC%B5%9C%EC%A2%85%EC%82%B0%EC%B6%9C%EB%AC%BC/Video/%EA%B0%9C%EC%9D%B8%EC%9D%BC%EC%A0%95%EB%93%B1%EB%A1%9D%EC%88%98%EC%A0%95%EC%82%AD%EC%A0%9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lrud753/FillingGood/blob/master/%EC%B5%9C%EC%A2%85%EC%82%B0%EC%B6%9C%EB%AC%BC/Video/%EB%AA%A8%EC%9E%84%EC%8B%9C%EA%B0%84%EB%B0%8F%EC%9E%A5%EC%86%8C%EC%B6%94%EC%B2%9C.mp4" TargetMode="External"/><Relationship Id="rId5" Type="http://schemas.openxmlformats.org/officeDocument/2006/relationships/hyperlink" Target="https://github.com/wlrud753/FillingGood/blob/master/%EC%B5%9C%EC%A2%85%EC%82%B0%EC%B6%9C%EB%AC%BC/Video/%EB%AA%A8%EC%9E%84%EA%B4%80%EB%A6%AC.mp4" TargetMode="External"/><Relationship Id="rId4" Type="http://schemas.openxmlformats.org/officeDocument/2006/relationships/hyperlink" Target="https://github.com/wlrud753/FillingGood/blob/master/%EC%B5%9C%EC%A2%85%EC%82%B0%EC%B6%9C%EB%AC%BC/Video/%EC%99%B8%EB%B6%80%EC%9D%BC%EC%A0%95%EC%97%B0%EB%8F%99%EC%95%88%EB%90%A8.mp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blob/master/%EC%B5%9C%EC%A2%85%EC%82%B0%EC%B6%9C%EB%AC%BC/4%ED%8C%80_Test%20Result_%EC%B5%9C%EC%A2%85.xls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cp2.sogang.ac.kr/CSW4010/index.php/2019%EB%85%84_Fi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2380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778" y="1665107"/>
            <a:ext cx="7070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3"/>
              </a:rPr>
              <a:t>외부일정연동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 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4"/>
              </a:rPr>
              <a:t>외부일정 연동 안되는 케이스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5"/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6"/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7"/>
              </a:rPr>
              <a:t>추천 모임일정에 대한 피드백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모임 시간 및 장소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0948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가중됐는데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이에 대한 어떠한 추가적인 보상도 없어서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분배해서 이루어지지 못한 것 같아서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344.75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68.95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4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7039</TotalTime>
  <Words>2293</Words>
  <Application>Microsoft Office PowerPoint</Application>
  <PresentationFormat>화면 슬라이드 쇼(4:3)</PresentationFormat>
  <Paragraphs>285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</vt:lpstr>
      <vt:lpstr>Traceability from UC Model to Implementation Model</vt:lpstr>
      <vt:lpstr>PowerPoint 프레젠테이션</vt:lpstr>
      <vt:lpstr>모임 시간 및 장소 추천+Test Case</vt:lpstr>
      <vt:lpstr>테스트 결과 현황</vt:lpstr>
      <vt:lpstr>Benefit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지환</cp:lastModifiedBy>
  <cp:revision>488</cp:revision>
  <cp:lastPrinted>2012-12-19T08:26:52Z</cp:lastPrinted>
  <dcterms:created xsi:type="dcterms:W3CDTF">2012-10-10T06:20:37Z</dcterms:created>
  <dcterms:modified xsi:type="dcterms:W3CDTF">2019-12-10T02:10:26Z</dcterms:modified>
</cp:coreProperties>
</file>