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media/image7.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4" r:id="rId1"/>
  </p:sldMasterIdLst>
  <p:notesMasterIdLst>
    <p:notesMasterId r:id="rId19"/>
  </p:notesMasterIdLst>
  <p:sldIdLst>
    <p:sldId id="288" r:id="rId2"/>
    <p:sldId id="257" r:id="rId3"/>
    <p:sldId id="258" r:id="rId4"/>
    <p:sldId id="286" r:id="rId5"/>
    <p:sldId id="259" r:id="rId6"/>
    <p:sldId id="260" r:id="rId7"/>
    <p:sldId id="261" r:id="rId8"/>
    <p:sldId id="287" r:id="rId9"/>
    <p:sldId id="294" r:id="rId10"/>
    <p:sldId id="296" r:id="rId11"/>
    <p:sldId id="297" r:id="rId12"/>
    <p:sldId id="263" r:id="rId13"/>
    <p:sldId id="292" r:id="rId14"/>
    <p:sldId id="298" r:id="rId15"/>
    <p:sldId id="289" r:id="rId16"/>
    <p:sldId id="291" r:id="rId17"/>
    <p:sldId id="293"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2ABE47-4DE6-486E-B71A-C5DC868A7E9F}" v="14" dt="2022-12-12T04:45:38.1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ratha chowdary" userId="06eddec4f8e5f603" providerId="LiveId" clId="{6F2ABE47-4DE6-486E-B71A-C5DC868A7E9F}"/>
    <pc:docChg chg="custSel addSld delSld modSld">
      <pc:chgData name="namratha chowdary" userId="06eddec4f8e5f603" providerId="LiveId" clId="{6F2ABE47-4DE6-486E-B71A-C5DC868A7E9F}" dt="2022-12-12T05:18:23.539" v="433" actId="2696"/>
      <pc:docMkLst>
        <pc:docMk/>
      </pc:docMkLst>
      <pc:sldChg chg="modSp mod">
        <pc:chgData name="namratha chowdary" userId="06eddec4f8e5f603" providerId="LiveId" clId="{6F2ABE47-4DE6-486E-B71A-C5DC868A7E9F}" dt="2022-12-12T04:38:08.210" v="346" actId="20577"/>
        <pc:sldMkLst>
          <pc:docMk/>
          <pc:sldMk cId="0" sldId="257"/>
        </pc:sldMkLst>
        <pc:spChg chg="mod">
          <ac:chgData name="namratha chowdary" userId="06eddec4f8e5f603" providerId="LiveId" clId="{6F2ABE47-4DE6-486E-B71A-C5DC868A7E9F}" dt="2022-12-12T04:38:08.210" v="346" actId="20577"/>
          <ac:spMkLst>
            <pc:docMk/>
            <pc:sldMk cId="0" sldId="257"/>
            <ac:spMk id="2" creationId="{00000000-0000-0000-0000-000000000000}"/>
          </ac:spMkLst>
        </pc:spChg>
      </pc:sldChg>
      <pc:sldChg chg="modSp mod">
        <pc:chgData name="namratha chowdary" userId="06eddec4f8e5f603" providerId="LiveId" clId="{6F2ABE47-4DE6-486E-B71A-C5DC868A7E9F}" dt="2022-12-12T00:16:39.039" v="285" actId="20577"/>
        <pc:sldMkLst>
          <pc:docMk/>
          <pc:sldMk cId="0" sldId="258"/>
        </pc:sldMkLst>
        <pc:spChg chg="mod">
          <ac:chgData name="namratha chowdary" userId="06eddec4f8e5f603" providerId="LiveId" clId="{6F2ABE47-4DE6-486E-B71A-C5DC868A7E9F}" dt="2022-12-12T00:16:39.039" v="285" actId="20577"/>
          <ac:spMkLst>
            <pc:docMk/>
            <pc:sldMk cId="0" sldId="258"/>
            <ac:spMk id="3" creationId="{00000000-0000-0000-0000-000000000000}"/>
          </ac:spMkLst>
        </pc:spChg>
      </pc:sldChg>
      <pc:sldChg chg="modSp mod">
        <pc:chgData name="namratha chowdary" userId="06eddec4f8e5f603" providerId="LiveId" clId="{6F2ABE47-4DE6-486E-B71A-C5DC868A7E9F}" dt="2022-12-12T00:38:10.873" v="297" actId="20577"/>
        <pc:sldMkLst>
          <pc:docMk/>
          <pc:sldMk cId="0" sldId="260"/>
        </pc:sldMkLst>
        <pc:spChg chg="mod">
          <ac:chgData name="namratha chowdary" userId="06eddec4f8e5f603" providerId="LiveId" clId="{6F2ABE47-4DE6-486E-B71A-C5DC868A7E9F}" dt="2022-12-12T00:38:10.873" v="297" actId="20577"/>
          <ac:spMkLst>
            <pc:docMk/>
            <pc:sldMk cId="0" sldId="260"/>
            <ac:spMk id="3" creationId="{00000000-0000-0000-0000-000000000000}"/>
          </ac:spMkLst>
        </pc:spChg>
      </pc:sldChg>
      <pc:sldChg chg="modSp mod">
        <pc:chgData name="namratha chowdary" userId="06eddec4f8e5f603" providerId="LiveId" clId="{6F2ABE47-4DE6-486E-B71A-C5DC868A7E9F}" dt="2022-12-12T00:38:37.262" v="311" actId="20577"/>
        <pc:sldMkLst>
          <pc:docMk/>
          <pc:sldMk cId="0" sldId="261"/>
        </pc:sldMkLst>
        <pc:spChg chg="mod">
          <ac:chgData name="namratha chowdary" userId="06eddec4f8e5f603" providerId="LiveId" clId="{6F2ABE47-4DE6-486E-B71A-C5DC868A7E9F}" dt="2022-12-12T00:38:37.262" v="311" actId="20577"/>
          <ac:spMkLst>
            <pc:docMk/>
            <pc:sldMk cId="0" sldId="261"/>
            <ac:spMk id="2" creationId="{00000000-0000-0000-0000-000000000000}"/>
          </ac:spMkLst>
        </pc:spChg>
      </pc:sldChg>
      <pc:sldChg chg="addSp delSp modSp mod">
        <pc:chgData name="namratha chowdary" userId="06eddec4f8e5f603" providerId="LiveId" clId="{6F2ABE47-4DE6-486E-B71A-C5DC868A7E9F}" dt="2022-12-12T03:56:01.194" v="317" actId="962"/>
        <pc:sldMkLst>
          <pc:docMk/>
          <pc:sldMk cId="0" sldId="263"/>
        </pc:sldMkLst>
        <pc:spChg chg="mod">
          <ac:chgData name="namratha chowdary" userId="06eddec4f8e5f603" providerId="LiveId" clId="{6F2ABE47-4DE6-486E-B71A-C5DC868A7E9F}" dt="2022-12-12T00:00:46.463" v="262" actId="1076"/>
          <ac:spMkLst>
            <pc:docMk/>
            <pc:sldMk cId="0" sldId="263"/>
            <ac:spMk id="2" creationId="{00000000-0000-0000-0000-000000000000}"/>
          </ac:spMkLst>
        </pc:spChg>
        <pc:picChg chg="add mod">
          <ac:chgData name="namratha chowdary" userId="06eddec4f8e5f603" providerId="LiveId" clId="{6F2ABE47-4DE6-486E-B71A-C5DC868A7E9F}" dt="2022-12-12T03:56:01.194" v="317" actId="962"/>
          <ac:picMkLst>
            <pc:docMk/>
            <pc:sldMk cId="0" sldId="263"/>
            <ac:picMk id="4" creationId="{773AA789-2837-36CD-2DE0-9493E540AE19}"/>
          </ac:picMkLst>
        </pc:picChg>
        <pc:picChg chg="del">
          <ac:chgData name="namratha chowdary" userId="06eddec4f8e5f603" providerId="LiveId" clId="{6F2ABE47-4DE6-486E-B71A-C5DC868A7E9F}" dt="2022-12-12T03:55:48.849" v="313" actId="478"/>
          <ac:picMkLst>
            <pc:docMk/>
            <pc:sldMk cId="0" sldId="263"/>
            <ac:picMk id="5" creationId="{0033E6AA-BBF6-8C5E-0601-EAE866B694BA}"/>
          </ac:picMkLst>
        </pc:picChg>
      </pc:sldChg>
      <pc:sldChg chg="modSp mod">
        <pc:chgData name="namratha chowdary" userId="06eddec4f8e5f603" providerId="LiveId" clId="{6F2ABE47-4DE6-486E-B71A-C5DC868A7E9F}" dt="2022-12-11T23:59:55.968" v="234" actId="1076"/>
        <pc:sldMkLst>
          <pc:docMk/>
          <pc:sldMk cId="14141368" sldId="287"/>
        </pc:sldMkLst>
        <pc:spChg chg="mod">
          <ac:chgData name="namratha chowdary" userId="06eddec4f8e5f603" providerId="LiveId" clId="{6F2ABE47-4DE6-486E-B71A-C5DC868A7E9F}" dt="2022-12-11T23:59:55.968" v="234" actId="1076"/>
          <ac:spMkLst>
            <pc:docMk/>
            <pc:sldMk cId="14141368" sldId="287"/>
            <ac:spMk id="2" creationId="{F1101682-1A80-857C-C78F-C4952B679A1D}"/>
          </ac:spMkLst>
        </pc:spChg>
        <pc:spChg chg="mod">
          <ac:chgData name="namratha chowdary" userId="06eddec4f8e5f603" providerId="LiveId" clId="{6F2ABE47-4DE6-486E-B71A-C5DC868A7E9F}" dt="2022-12-11T22:32:22.352" v="5" actId="20577"/>
          <ac:spMkLst>
            <pc:docMk/>
            <pc:sldMk cId="14141368" sldId="287"/>
            <ac:spMk id="3" creationId="{DF4B8958-9FA4-7FA9-101D-9238CD15FA52}"/>
          </ac:spMkLst>
        </pc:spChg>
      </pc:sldChg>
      <pc:sldChg chg="modSp mod">
        <pc:chgData name="namratha chowdary" userId="06eddec4f8e5f603" providerId="LiveId" clId="{6F2ABE47-4DE6-486E-B71A-C5DC868A7E9F}" dt="2022-12-12T00:01:09.625" v="278" actId="20577"/>
        <pc:sldMkLst>
          <pc:docMk/>
          <pc:sldMk cId="1809122838" sldId="288"/>
        </pc:sldMkLst>
        <pc:spChg chg="mod">
          <ac:chgData name="namratha chowdary" userId="06eddec4f8e5f603" providerId="LiveId" clId="{6F2ABE47-4DE6-486E-B71A-C5DC868A7E9F}" dt="2022-12-12T00:01:09.625" v="278" actId="20577"/>
          <ac:spMkLst>
            <pc:docMk/>
            <pc:sldMk cId="1809122838" sldId="288"/>
            <ac:spMk id="2" creationId="{CC5DC456-F39B-D7F2-33CE-AC48714DD627}"/>
          </ac:spMkLst>
        </pc:spChg>
      </pc:sldChg>
      <pc:sldChg chg="addSp delSp modSp mod">
        <pc:chgData name="namratha chowdary" userId="06eddec4f8e5f603" providerId="LiveId" clId="{6F2ABE47-4DE6-486E-B71A-C5DC868A7E9F}" dt="2022-12-12T03:56:26.717" v="325" actId="1076"/>
        <pc:sldMkLst>
          <pc:docMk/>
          <pc:sldMk cId="3333112172" sldId="289"/>
        </pc:sldMkLst>
        <pc:spChg chg="add del mod">
          <ac:chgData name="namratha chowdary" userId="06eddec4f8e5f603" providerId="LiveId" clId="{6F2ABE47-4DE6-486E-B71A-C5DC868A7E9F}" dt="2022-12-12T03:56:17.006" v="319" actId="931"/>
          <ac:spMkLst>
            <pc:docMk/>
            <pc:sldMk cId="3333112172" sldId="289"/>
            <ac:spMk id="4" creationId="{A12E678A-33C6-D8FF-58EA-0F0EA23487AC}"/>
          </ac:spMkLst>
        </pc:spChg>
        <pc:picChg chg="del">
          <ac:chgData name="namratha chowdary" userId="06eddec4f8e5f603" providerId="LiveId" clId="{6F2ABE47-4DE6-486E-B71A-C5DC868A7E9F}" dt="2022-12-12T03:56:08.298" v="318" actId="478"/>
          <ac:picMkLst>
            <pc:docMk/>
            <pc:sldMk cId="3333112172" sldId="289"/>
            <ac:picMk id="5" creationId="{6DAAF546-6B6A-815B-B207-4D1378B4F60F}"/>
          </ac:picMkLst>
        </pc:picChg>
        <pc:picChg chg="add mod">
          <ac:chgData name="namratha chowdary" userId="06eddec4f8e5f603" providerId="LiveId" clId="{6F2ABE47-4DE6-486E-B71A-C5DC868A7E9F}" dt="2022-12-12T03:56:26.717" v="325" actId="1076"/>
          <ac:picMkLst>
            <pc:docMk/>
            <pc:sldMk cId="3333112172" sldId="289"/>
            <ac:picMk id="7" creationId="{CD335132-8E44-B4F2-47C7-D69827B6114E}"/>
          </ac:picMkLst>
        </pc:picChg>
      </pc:sldChg>
      <pc:sldChg chg="modSp mod">
        <pc:chgData name="namratha chowdary" userId="06eddec4f8e5f603" providerId="LiveId" clId="{6F2ABE47-4DE6-486E-B71A-C5DC868A7E9F}" dt="2022-12-12T05:18:09.607" v="432" actId="1076"/>
        <pc:sldMkLst>
          <pc:docMk/>
          <pc:sldMk cId="1270650777" sldId="292"/>
        </pc:sldMkLst>
        <pc:spChg chg="mod">
          <ac:chgData name="namratha chowdary" userId="06eddec4f8e5f603" providerId="LiveId" clId="{6F2ABE47-4DE6-486E-B71A-C5DC868A7E9F}" dt="2022-12-12T05:06:56.660" v="400" actId="1076"/>
          <ac:spMkLst>
            <pc:docMk/>
            <pc:sldMk cId="1270650777" sldId="292"/>
            <ac:spMk id="2" creationId="{1E0007D8-7B10-9893-5CEC-AAF207364230}"/>
          </ac:spMkLst>
        </pc:spChg>
        <pc:spChg chg="mod">
          <ac:chgData name="namratha chowdary" userId="06eddec4f8e5f603" providerId="LiveId" clId="{6F2ABE47-4DE6-486E-B71A-C5DC868A7E9F}" dt="2022-12-12T05:18:09.607" v="432" actId="1076"/>
          <ac:spMkLst>
            <pc:docMk/>
            <pc:sldMk cId="1270650777" sldId="292"/>
            <ac:spMk id="3" creationId="{6A6396A3-1BF5-7D52-5ED2-7A1822825E5C}"/>
          </ac:spMkLst>
        </pc:spChg>
      </pc:sldChg>
      <pc:sldChg chg="addSp delSp modSp new mod">
        <pc:chgData name="namratha chowdary" userId="06eddec4f8e5f603" providerId="LiveId" clId="{6F2ABE47-4DE6-486E-B71A-C5DC868A7E9F}" dt="2022-12-12T00:00:06.070" v="236" actId="1076"/>
        <pc:sldMkLst>
          <pc:docMk/>
          <pc:sldMk cId="279800407" sldId="294"/>
        </pc:sldMkLst>
        <pc:spChg chg="mod">
          <ac:chgData name="namratha chowdary" userId="06eddec4f8e5f603" providerId="LiveId" clId="{6F2ABE47-4DE6-486E-B71A-C5DC868A7E9F}" dt="2022-12-11T23:59:58.948" v="235" actId="1076"/>
          <ac:spMkLst>
            <pc:docMk/>
            <pc:sldMk cId="279800407" sldId="294"/>
            <ac:spMk id="2" creationId="{4AEDCC4F-7952-9BA5-BD18-4D1D0476F78B}"/>
          </ac:spMkLst>
        </pc:spChg>
        <pc:spChg chg="mod">
          <ac:chgData name="namratha chowdary" userId="06eddec4f8e5f603" providerId="LiveId" clId="{6F2ABE47-4DE6-486E-B71A-C5DC868A7E9F}" dt="2022-12-12T00:00:06.070" v="236" actId="1076"/>
          <ac:spMkLst>
            <pc:docMk/>
            <pc:sldMk cId="279800407" sldId="294"/>
            <ac:spMk id="3" creationId="{82701BC8-C405-482C-F5B4-D052B0D687B9}"/>
          </ac:spMkLst>
        </pc:spChg>
        <pc:spChg chg="add del mod">
          <ac:chgData name="namratha chowdary" userId="06eddec4f8e5f603" providerId="LiveId" clId="{6F2ABE47-4DE6-486E-B71A-C5DC868A7E9F}" dt="2022-12-11T22:33:24.928" v="9" actId="478"/>
          <ac:spMkLst>
            <pc:docMk/>
            <pc:sldMk cId="279800407" sldId="294"/>
            <ac:spMk id="4" creationId="{23A1D08C-B35A-CAF6-50F4-921E6218E6E6}"/>
          </ac:spMkLst>
        </pc:spChg>
        <pc:spChg chg="add mod">
          <ac:chgData name="namratha chowdary" userId="06eddec4f8e5f603" providerId="LiveId" clId="{6F2ABE47-4DE6-486E-B71A-C5DC868A7E9F}" dt="2022-12-11T22:35:01.450" v="19" actId="1076"/>
          <ac:spMkLst>
            <pc:docMk/>
            <pc:sldMk cId="279800407" sldId="294"/>
            <ac:spMk id="5" creationId="{27BD973F-249C-0149-46CB-2449EDEC188B}"/>
          </ac:spMkLst>
        </pc:spChg>
        <pc:spChg chg="add del mod">
          <ac:chgData name="namratha chowdary" userId="06eddec4f8e5f603" providerId="LiveId" clId="{6F2ABE47-4DE6-486E-B71A-C5DC868A7E9F}" dt="2022-12-11T22:33:37.810" v="14" actId="478"/>
          <ac:spMkLst>
            <pc:docMk/>
            <pc:sldMk cId="279800407" sldId="294"/>
            <ac:spMk id="6" creationId="{EDD07FB1-8415-6113-9336-FD70D5AFA136}"/>
          </ac:spMkLst>
        </pc:spChg>
        <pc:spChg chg="add">
          <ac:chgData name="namratha chowdary" userId="06eddec4f8e5f603" providerId="LiveId" clId="{6F2ABE47-4DE6-486E-B71A-C5DC868A7E9F}" dt="2022-12-11T22:33:28.996" v="11"/>
          <ac:spMkLst>
            <pc:docMk/>
            <pc:sldMk cId="279800407" sldId="294"/>
            <ac:spMk id="7" creationId="{99421DEB-B9E5-B756-2325-6A6667B884A7}"/>
          </ac:spMkLst>
        </pc:spChg>
        <pc:spChg chg="add del mod">
          <ac:chgData name="namratha chowdary" userId="06eddec4f8e5f603" providerId="LiveId" clId="{6F2ABE47-4DE6-486E-B71A-C5DC868A7E9F}" dt="2022-12-11T22:33:53.559" v="17" actId="21"/>
          <ac:spMkLst>
            <pc:docMk/>
            <pc:sldMk cId="279800407" sldId="294"/>
            <ac:spMk id="8" creationId="{E25D295C-4BD8-6786-0EDE-2ECE0D45F72B}"/>
          </ac:spMkLst>
        </pc:spChg>
        <pc:spChg chg="add mod">
          <ac:chgData name="namratha chowdary" userId="06eddec4f8e5f603" providerId="LiveId" clId="{6F2ABE47-4DE6-486E-B71A-C5DC868A7E9F}" dt="2022-12-11T22:33:47.070" v="15"/>
          <ac:spMkLst>
            <pc:docMk/>
            <pc:sldMk cId="279800407" sldId="294"/>
            <ac:spMk id="9" creationId="{76DB9D9B-169E-681A-C5DA-2DB41974E29B}"/>
          </ac:spMkLst>
        </pc:spChg>
      </pc:sldChg>
      <pc:sldChg chg="new del">
        <pc:chgData name="namratha chowdary" userId="06eddec4f8e5f603" providerId="LiveId" clId="{6F2ABE47-4DE6-486E-B71A-C5DC868A7E9F}" dt="2022-12-12T05:18:23.539" v="433" actId="2696"/>
        <pc:sldMkLst>
          <pc:docMk/>
          <pc:sldMk cId="2821890935" sldId="295"/>
        </pc:sldMkLst>
      </pc:sldChg>
      <pc:sldChg chg="addSp modSp new mod">
        <pc:chgData name="namratha chowdary" userId="06eddec4f8e5f603" providerId="LiveId" clId="{6F2ABE47-4DE6-486E-B71A-C5DC868A7E9F}" dt="2022-12-12T04:45:17.169" v="363" actId="1076"/>
        <pc:sldMkLst>
          <pc:docMk/>
          <pc:sldMk cId="2308110105" sldId="296"/>
        </pc:sldMkLst>
        <pc:spChg chg="mod">
          <ac:chgData name="namratha chowdary" userId="06eddec4f8e5f603" providerId="LiveId" clId="{6F2ABE47-4DE6-486E-B71A-C5DC868A7E9F}" dt="2022-12-12T04:39:25.925" v="353" actId="20577"/>
          <ac:spMkLst>
            <pc:docMk/>
            <pc:sldMk cId="2308110105" sldId="296"/>
            <ac:spMk id="2" creationId="{6EE3CDDD-682E-D9C5-3B42-9FF4CA6B4F70}"/>
          </ac:spMkLst>
        </pc:spChg>
        <pc:spChg chg="mod">
          <ac:chgData name="namratha chowdary" userId="06eddec4f8e5f603" providerId="LiveId" clId="{6F2ABE47-4DE6-486E-B71A-C5DC868A7E9F}" dt="2022-12-12T04:44:29.551" v="355" actId="1076"/>
          <ac:spMkLst>
            <pc:docMk/>
            <pc:sldMk cId="2308110105" sldId="296"/>
            <ac:spMk id="3" creationId="{47264429-386F-0566-3842-174EC2A348E1}"/>
          </ac:spMkLst>
        </pc:spChg>
        <pc:picChg chg="add mod">
          <ac:chgData name="namratha chowdary" userId="06eddec4f8e5f603" providerId="LiveId" clId="{6F2ABE47-4DE6-486E-B71A-C5DC868A7E9F}" dt="2022-12-12T04:45:17.169" v="363" actId="1076"/>
          <ac:picMkLst>
            <pc:docMk/>
            <pc:sldMk cId="2308110105" sldId="296"/>
            <ac:picMk id="5" creationId="{9949602E-D48B-2500-B3CE-1B7583533DCC}"/>
          </ac:picMkLst>
        </pc:picChg>
      </pc:sldChg>
      <pc:sldChg chg="addSp modSp new mod">
        <pc:chgData name="namratha chowdary" userId="06eddec4f8e5f603" providerId="LiveId" clId="{6F2ABE47-4DE6-486E-B71A-C5DC868A7E9F}" dt="2022-12-12T04:45:42.615" v="378" actId="1076"/>
        <pc:sldMkLst>
          <pc:docMk/>
          <pc:sldMk cId="2011094380" sldId="297"/>
        </pc:sldMkLst>
        <pc:spChg chg="mod">
          <ac:chgData name="namratha chowdary" userId="06eddec4f8e5f603" providerId="LiveId" clId="{6F2ABE47-4DE6-486E-B71A-C5DC868A7E9F}" dt="2022-12-12T04:45:27.232" v="373" actId="20577"/>
          <ac:spMkLst>
            <pc:docMk/>
            <pc:sldMk cId="2011094380" sldId="297"/>
            <ac:spMk id="2" creationId="{6D7C0B08-EAA1-E1F0-2838-8E388CAFBF5B}"/>
          </ac:spMkLst>
        </pc:spChg>
        <pc:picChg chg="add mod">
          <ac:chgData name="namratha chowdary" userId="06eddec4f8e5f603" providerId="LiveId" clId="{6F2ABE47-4DE6-486E-B71A-C5DC868A7E9F}" dt="2022-12-12T04:45:42.615" v="378" actId="1076"/>
          <ac:picMkLst>
            <pc:docMk/>
            <pc:sldMk cId="2011094380" sldId="297"/>
            <ac:picMk id="5" creationId="{59EEE04E-0831-0131-9C1B-5772C0A726AE}"/>
          </ac:picMkLst>
        </pc:picChg>
      </pc:sldChg>
      <pc:sldChg chg="modSp new mod">
        <pc:chgData name="namratha chowdary" userId="06eddec4f8e5f603" providerId="LiveId" clId="{6F2ABE47-4DE6-486E-B71A-C5DC868A7E9F}" dt="2022-12-12T04:48:41.487" v="387" actId="1076"/>
        <pc:sldMkLst>
          <pc:docMk/>
          <pc:sldMk cId="1625546646" sldId="298"/>
        </pc:sldMkLst>
        <pc:spChg chg="mod">
          <ac:chgData name="namratha chowdary" userId="06eddec4f8e5f603" providerId="LiveId" clId="{6F2ABE47-4DE6-486E-B71A-C5DC868A7E9F}" dt="2022-12-12T04:48:41.487" v="387" actId="1076"/>
          <ac:spMkLst>
            <pc:docMk/>
            <pc:sldMk cId="1625546646" sldId="298"/>
            <ac:spMk id="2" creationId="{07B62954-C7F0-BDF4-CFDC-A18FC4753837}"/>
          </ac:spMkLst>
        </pc:spChg>
        <pc:spChg chg="mod">
          <ac:chgData name="namratha chowdary" userId="06eddec4f8e5f603" providerId="LiveId" clId="{6F2ABE47-4DE6-486E-B71A-C5DC868A7E9F}" dt="2022-12-12T04:48:21.173" v="381" actId="20577"/>
          <ac:spMkLst>
            <pc:docMk/>
            <pc:sldMk cId="1625546646" sldId="298"/>
            <ac:spMk id="3" creationId="{97202B1E-A3F7-B319-EB45-E3490E07A2F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amra\Downloads\FDX.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mra\Downloads\FDX.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FDX!$F$1</c:f>
              <c:strCache>
                <c:ptCount val="1"/>
                <c:pt idx="0">
                  <c:v>Adj Close</c:v>
                </c:pt>
              </c:strCache>
            </c:strRef>
          </c:tx>
          <c:spPr>
            <a:ln w="28575" cap="rnd">
              <a:solidFill>
                <a:schemeClr val="accent1"/>
              </a:solidFill>
              <a:round/>
            </a:ln>
            <a:effectLst/>
          </c:spPr>
          <c:marker>
            <c:symbol val="none"/>
          </c:marker>
          <c:cat>
            <c:numRef>
              <c:f>FDX!$A$2:$A$254</c:f>
              <c:numCache>
                <c:formatCode>m/d/yyyy</c:formatCode>
                <c:ptCount val="253"/>
                <c:pt idx="0">
                  <c:v>44537</c:v>
                </c:pt>
                <c:pt idx="1">
                  <c:v>44538</c:v>
                </c:pt>
                <c:pt idx="2">
                  <c:v>44539</c:v>
                </c:pt>
                <c:pt idx="3">
                  <c:v>44540</c:v>
                </c:pt>
                <c:pt idx="4">
                  <c:v>44543</c:v>
                </c:pt>
                <c:pt idx="5">
                  <c:v>44544</c:v>
                </c:pt>
                <c:pt idx="6">
                  <c:v>44545</c:v>
                </c:pt>
                <c:pt idx="7">
                  <c:v>44546</c:v>
                </c:pt>
                <c:pt idx="8">
                  <c:v>44547</c:v>
                </c:pt>
                <c:pt idx="9">
                  <c:v>44550</c:v>
                </c:pt>
                <c:pt idx="10">
                  <c:v>44551</c:v>
                </c:pt>
                <c:pt idx="11">
                  <c:v>44552</c:v>
                </c:pt>
                <c:pt idx="12">
                  <c:v>44553</c:v>
                </c:pt>
                <c:pt idx="13">
                  <c:v>44557</c:v>
                </c:pt>
                <c:pt idx="14">
                  <c:v>44558</c:v>
                </c:pt>
                <c:pt idx="15">
                  <c:v>44559</c:v>
                </c:pt>
                <c:pt idx="16">
                  <c:v>44560</c:v>
                </c:pt>
                <c:pt idx="17">
                  <c:v>44561</c:v>
                </c:pt>
                <c:pt idx="18">
                  <c:v>44564</c:v>
                </c:pt>
                <c:pt idx="19">
                  <c:v>44565</c:v>
                </c:pt>
                <c:pt idx="20">
                  <c:v>44566</c:v>
                </c:pt>
                <c:pt idx="21">
                  <c:v>44567</c:v>
                </c:pt>
                <c:pt idx="22">
                  <c:v>44568</c:v>
                </c:pt>
                <c:pt idx="23">
                  <c:v>44571</c:v>
                </c:pt>
                <c:pt idx="24">
                  <c:v>44572</c:v>
                </c:pt>
                <c:pt idx="25">
                  <c:v>44573</c:v>
                </c:pt>
                <c:pt idx="26">
                  <c:v>44574</c:v>
                </c:pt>
                <c:pt idx="27">
                  <c:v>44575</c:v>
                </c:pt>
                <c:pt idx="28">
                  <c:v>44579</c:v>
                </c:pt>
                <c:pt idx="29">
                  <c:v>44580</c:v>
                </c:pt>
                <c:pt idx="30">
                  <c:v>44581</c:v>
                </c:pt>
                <c:pt idx="31">
                  <c:v>44582</c:v>
                </c:pt>
                <c:pt idx="32">
                  <c:v>44585</c:v>
                </c:pt>
                <c:pt idx="33">
                  <c:v>44586</c:v>
                </c:pt>
                <c:pt idx="34">
                  <c:v>44587</c:v>
                </c:pt>
                <c:pt idx="35">
                  <c:v>44588</c:v>
                </c:pt>
                <c:pt idx="36">
                  <c:v>44589</c:v>
                </c:pt>
                <c:pt idx="37">
                  <c:v>44592</c:v>
                </c:pt>
                <c:pt idx="38">
                  <c:v>44593</c:v>
                </c:pt>
                <c:pt idx="39">
                  <c:v>44594</c:v>
                </c:pt>
                <c:pt idx="40">
                  <c:v>44595</c:v>
                </c:pt>
                <c:pt idx="41">
                  <c:v>44596</c:v>
                </c:pt>
                <c:pt idx="42">
                  <c:v>44599</c:v>
                </c:pt>
                <c:pt idx="43">
                  <c:v>44600</c:v>
                </c:pt>
                <c:pt idx="44">
                  <c:v>44601</c:v>
                </c:pt>
                <c:pt idx="45">
                  <c:v>44602</c:v>
                </c:pt>
                <c:pt idx="46">
                  <c:v>44603</c:v>
                </c:pt>
                <c:pt idx="47">
                  <c:v>44606</c:v>
                </c:pt>
                <c:pt idx="48">
                  <c:v>44607</c:v>
                </c:pt>
                <c:pt idx="49">
                  <c:v>44608</c:v>
                </c:pt>
                <c:pt idx="50">
                  <c:v>44609</c:v>
                </c:pt>
                <c:pt idx="51">
                  <c:v>44610</c:v>
                </c:pt>
                <c:pt idx="52">
                  <c:v>44614</c:v>
                </c:pt>
                <c:pt idx="53">
                  <c:v>44615</c:v>
                </c:pt>
                <c:pt idx="54">
                  <c:v>44616</c:v>
                </c:pt>
                <c:pt idx="55">
                  <c:v>44617</c:v>
                </c:pt>
                <c:pt idx="56">
                  <c:v>44620</c:v>
                </c:pt>
                <c:pt idx="57">
                  <c:v>44621</c:v>
                </c:pt>
                <c:pt idx="58">
                  <c:v>44622</c:v>
                </c:pt>
                <c:pt idx="59">
                  <c:v>44623</c:v>
                </c:pt>
                <c:pt idx="60">
                  <c:v>44624</c:v>
                </c:pt>
                <c:pt idx="61">
                  <c:v>44627</c:v>
                </c:pt>
                <c:pt idx="62">
                  <c:v>44628</c:v>
                </c:pt>
                <c:pt idx="63">
                  <c:v>44629</c:v>
                </c:pt>
                <c:pt idx="64">
                  <c:v>44630</c:v>
                </c:pt>
                <c:pt idx="65">
                  <c:v>44631</c:v>
                </c:pt>
                <c:pt idx="66">
                  <c:v>44634</c:v>
                </c:pt>
                <c:pt idx="67">
                  <c:v>44635</c:v>
                </c:pt>
                <c:pt idx="68">
                  <c:v>44636</c:v>
                </c:pt>
                <c:pt idx="69">
                  <c:v>44637</c:v>
                </c:pt>
                <c:pt idx="70">
                  <c:v>44638</c:v>
                </c:pt>
                <c:pt idx="71">
                  <c:v>44641</c:v>
                </c:pt>
                <c:pt idx="72">
                  <c:v>44642</c:v>
                </c:pt>
                <c:pt idx="73">
                  <c:v>44643</c:v>
                </c:pt>
                <c:pt idx="74">
                  <c:v>44644</c:v>
                </c:pt>
                <c:pt idx="75">
                  <c:v>44645</c:v>
                </c:pt>
                <c:pt idx="76">
                  <c:v>44648</c:v>
                </c:pt>
                <c:pt idx="77">
                  <c:v>44649</c:v>
                </c:pt>
                <c:pt idx="78">
                  <c:v>44650</c:v>
                </c:pt>
                <c:pt idx="79">
                  <c:v>44651</c:v>
                </c:pt>
                <c:pt idx="80">
                  <c:v>44652</c:v>
                </c:pt>
                <c:pt idx="81">
                  <c:v>44655</c:v>
                </c:pt>
                <c:pt idx="82">
                  <c:v>44656</c:v>
                </c:pt>
                <c:pt idx="83">
                  <c:v>44657</c:v>
                </c:pt>
                <c:pt idx="84">
                  <c:v>44658</c:v>
                </c:pt>
                <c:pt idx="85">
                  <c:v>44659</c:v>
                </c:pt>
                <c:pt idx="86">
                  <c:v>44662</c:v>
                </c:pt>
                <c:pt idx="87">
                  <c:v>44663</c:v>
                </c:pt>
                <c:pt idx="88">
                  <c:v>44664</c:v>
                </c:pt>
                <c:pt idx="89">
                  <c:v>44665</c:v>
                </c:pt>
                <c:pt idx="90">
                  <c:v>44669</c:v>
                </c:pt>
                <c:pt idx="91">
                  <c:v>44670</c:v>
                </c:pt>
                <c:pt idx="92">
                  <c:v>44671</c:v>
                </c:pt>
                <c:pt idx="93">
                  <c:v>44672</c:v>
                </c:pt>
                <c:pt idx="94">
                  <c:v>44673</c:v>
                </c:pt>
                <c:pt idx="95">
                  <c:v>44676</c:v>
                </c:pt>
                <c:pt idx="96">
                  <c:v>44677</c:v>
                </c:pt>
                <c:pt idx="97">
                  <c:v>44678</c:v>
                </c:pt>
                <c:pt idx="98">
                  <c:v>44679</c:v>
                </c:pt>
                <c:pt idx="99">
                  <c:v>44680</c:v>
                </c:pt>
                <c:pt idx="100">
                  <c:v>44683</c:v>
                </c:pt>
                <c:pt idx="101">
                  <c:v>44684</c:v>
                </c:pt>
                <c:pt idx="102">
                  <c:v>44685</c:v>
                </c:pt>
                <c:pt idx="103">
                  <c:v>44686</c:v>
                </c:pt>
                <c:pt idx="104">
                  <c:v>44687</c:v>
                </c:pt>
                <c:pt idx="105">
                  <c:v>44690</c:v>
                </c:pt>
                <c:pt idx="106">
                  <c:v>44691</c:v>
                </c:pt>
                <c:pt idx="107">
                  <c:v>44692</c:v>
                </c:pt>
                <c:pt idx="108">
                  <c:v>44693</c:v>
                </c:pt>
                <c:pt idx="109">
                  <c:v>44694</c:v>
                </c:pt>
                <c:pt idx="110">
                  <c:v>44697</c:v>
                </c:pt>
                <c:pt idx="111">
                  <c:v>44698</c:v>
                </c:pt>
                <c:pt idx="112">
                  <c:v>44699</c:v>
                </c:pt>
                <c:pt idx="113">
                  <c:v>44700</c:v>
                </c:pt>
                <c:pt idx="114">
                  <c:v>44701</c:v>
                </c:pt>
                <c:pt idx="115">
                  <c:v>44704</c:v>
                </c:pt>
                <c:pt idx="116">
                  <c:v>44705</c:v>
                </c:pt>
                <c:pt idx="117">
                  <c:v>44706</c:v>
                </c:pt>
                <c:pt idx="118">
                  <c:v>44707</c:v>
                </c:pt>
                <c:pt idx="119">
                  <c:v>44708</c:v>
                </c:pt>
                <c:pt idx="120">
                  <c:v>44712</c:v>
                </c:pt>
                <c:pt idx="121">
                  <c:v>44713</c:v>
                </c:pt>
                <c:pt idx="122">
                  <c:v>44714</c:v>
                </c:pt>
                <c:pt idx="123">
                  <c:v>44715</c:v>
                </c:pt>
                <c:pt idx="124">
                  <c:v>44718</c:v>
                </c:pt>
                <c:pt idx="125">
                  <c:v>44719</c:v>
                </c:pt>
                <c:pt idx="126">
                  <c:v>44720</c:v>
                </c:pt>
                <c:pt idx="127">
                  <c:v>44721</c:v>
                </c:pt>
                <c:pt idx="128">
                  <c:v>44722</c:v>
                </c:pt>
                <c:pt idx="129">
                  <c:v>44725</c:v>
                </c:pt>
                <c:pt idx="130">
                  <c:v>44726</c:v>
                </c:pt>
                <c:pt idx="131">
                  <c:v>44727</c:v>
                </c:pt>
                <c:pt idx="132">
                  <c:v>44728</c:v>
                </c:pt>
                <c:pt idx="133">
                  <c:v>44729</c:v>
                </c:pt>
                <c:pt idx="134">
                  <c:v>44733</c:v>
                </c:pt>
                <c:pt idx="135">
                  <c:v>44734</c:v>
                </c:pt>
                <c:pt idx="136">
                  <c:v>44735</c:v>
                </c:pt>
                <c:pt idx="137">
                  <c:v>44736</c:v>
                </c:pt>
                <c:pt idx="138">
                  <c:v>44739</c:v>
                </c:pt>
                <c:pt idx="139">
                  <c:v>44740</c:v>
                </c:pt>
                <c:pt idx="140">
                  <c:v>44741</c:v>
                </c:pt>
                <c:pt idx="141">
                  <c:v>44742</c:v>
                </c:pt>
                <c:pt idx="142">
                  <c:v>44743</c:v>
                </c:pt>
                <c:pt idx="143">
                  <c:v>44747</c:v>
                </c:pt>
                <c:pt idx="144">
                  <c:v>44748</c:v>
                </c:pt>
                <c:pt idx="145">
                  <c:v>44749</c:v>
                </c:pt>
                <c:pt idx="146">
                  <c:v>44750</c:v>
                </c:pt>
                <c:pt idx="147">
                  <c:v>44753</c:v>
                </c:pt>
                <c:pt idx="148">
                  <c:v>44754</c:v>
                </c:pt>
                <c:pt idx="149">
                  <c:v>44755</c:v>
                </c:pt>
                <c:pt idx="150">
                  <c:v>44756</c:v>
                </c:pt>
                <c:pt idx="151">
                  <c:v>44757</c:v>
                </c:pt>
                <c:pt idx="152">
                  <c:v>44760</c:v>
                </c:pt>
                <c:pt idx="153">
                  <c:v>44761</c:v>
                </c:pt>
                <c:pt idx="154">
                  <c:v>44762</c:v>
                </c:pt>
                <c:pt idx="155">
                  <c:v>44763</c:v>
                </c:pt>
                <c:pt idx="156">
                  <c:v>44764</c:v>
                </c:pt>
                <c:pt idx="157">
                  <c:v>44767</c:v>
                </c:pt>
                <c:pt idx="158">
                  <c:v>44768</c:v>
                </c:pt>
                <c:pt idx="159">
                  <c:v>44769</c:v>
                </c:pt>
                <c:pt idx="160">
                  <c:v>44770</c:v>
                </c:pt>
                <c:pt idx="161">
                  <c:v>44771</c:v>
                </c:pt>
                <c:pt idx="162">
                  <c:v>44774</c:v>
                </c:pt>
                <c:pt idx="163">
                  <c:v>44775</c:v>
                </c:pt>
                <c:pt idx="164">
                  <c:v>44776</c:v>
                </c:pt>
                <c:pt idx="165">
                  <c:v>44777</c:v>
                </c:pt>
                <c:pt idx="166">
                  <c:v>44778</c:v>
                </c:pt>
                <c:pt idx="167">
                  <c:v>44781</c:v>
                </c:pt>
                <c:pt idx="168">
                  <c:v>44782</c:v>
                </c:pt>
                <c:pt idx="169">
                  <c:v>44783</c:v>
                </c:pt>
                <c:pt idx="170">
                  <c:v>44784</c:v>
                </c:pt>
                <c:pt idx="171">
                  <c:v>44785</c:v>
                </c:pt>
                <c:pt idx="172">
                  <c:v>44788</c:v>
                </c:pt>
                <c:pt idx="173">
                  <c:v>44789</c:v>
                </c:pt>
                <c:pt idx="174">
                  <c:v>44790</c:v>
                </c:pt>
                <c:pt idx="175">
                  <c:v>44791</c:v>
                </c:pt>
                <c:pt idx="176">
                  <c:v>44792</c:v>
                </c:pt>
                <c:pt idx="177">
                  <c:v>44795</c:v>
                </c:pt>
                <c:pt idx="178">
                  <c:v>44796</c:v>
                </c:pt>
                <c:pt idx="179">
                  <c:v>44797</c:v>
                </c:pt>
                <c:pt idx="180">
                  <c:v>44798</c:v>
                </c:pt>
                <c:pt idx="181">
                  <c:v>44799</c:v>
                </c:pt>
                <c:pt idx="182">
                  <c:v>44802</c:v>
                </c:pt>
                <c:pt idx="183">
                  <c:v>44803</c:v>
                </c:pt>
                <c:pt idx="184">
                  <c:v>44804</c:v>
                </c:pt>
                <c:pt idx="185">
                  <c:v>44805</c:v>
                </c:pt>
                <c:pt idx="186">
                  <c:v>44806</c:v>
                </c:pt>
                <c:pt idx="187">
                  <c:v>44810</c:v>
                </c:pt>
                <c:pt idx="188">
                  <c:v>44811</c:v>
                </c:pt>
                <c:pt idx="189">
                  <c:v>44812</c:v>
                </c:pt>
                <c:pt idx="190">
                  <c:v>44813</c:v>
                </c:pt>
                <c:pt idx="191">
                  <c:v>44816</c:v>
                </c:pt>
                <c:pt idx="192">
                  <c:v>44817</c:v>
                </c:pt>
                <c:pt idx="193">
                  <c:v>44818</c:v>
                </c:pt>
                <c:pt idx="194">
                  <c:v>44819</c:v>
                </c:pt>
                <c:pt idx="195">
                  <c:v>44820</c:v>
                </c:pt>
                <c:pt idx="196">
                  <c:v>44823</c:v>
                </c:pt>
                <c:pt idx="197">
                  <c:v>44824</c:v>
                </c:pt>
                <c:pt idx="198">
                  <c:v>44825</c:v>
                </c:pt>
                <c:pt idx="199">
                  <c:v>44826</c:v>
                </c:pt>
                <c:pt idx="200">
                  <c:v>44827</c:v>
                </c:pt>
                <c:pt idx="201">
                  <c:v>44830</c:v>
                </c:pt>
                <c:pt idx="202">
                  <c:v>44831</c:v>
                </c:pt>
                <c:pt idx="203">
                  <c:v>44832</c:v>
                </c:pt>
                <c:pt idx="204">
                  <c:v>44833</c:v>
                </c:pt>
                <c:pt idx="205">
                  <c:v>44834</c:v>
                </c:pt>
                <c:pt idx="206">
                  <c:v>44837</c:v>
                </c:pt>
                <c:pt idx="207">
                  <c:v>44838</c:v>
                </c:pt>
                <c:pt idx="208">
                  <c:v>44839</c:v>
                </c:pt>
                <c:pt idx="209">
                  <c:v>44840</c:v>
                </c:pt>
                <c:pt idx="210">
                  <c:v>44841</c:v>
                </c:pt>
                <c:pt idx="211">
                  <c:v>44844</c:v>
                </c:pt>
                <c:pt idx="212">
                  <c:v>44845</c:v>
                </c:pt>
                <c:pt idx="213">
                  <c:v>44846</c:v>
                </c:pt>
                <c:pt idx="214">
                  <c:v>44847</c:v>
                </c:pt>
                <c:pt idx="215">
                  <c:v>44848</c:v>
                </c:pt>
                <c:pt idx="216">
                  <c:v>44851</c:v>
                </c:pt>
                <c:pt idx="217">
                  <c:v>44852</c:v>
                </c:pt>
                <c:pt idx="218">
                  <c:v>44853</c:v>
                </c:pt>
                <c:pt idx="219">
                  <c:v>44854</c:v>
                </c:pt>
                <c:pt idx="220">
                  <c:v>44855</c:v>
                </c:pt>
                <c:pt idx="221">
                  <c:v>44858</c:v>
                </c:pt>
                <c:pt idx="222">
                  <c:v>44859</c:v>
                </c:pt>
                <c:pt idx="223">
                  <c:v>44860</c:v>
                </c:pt>
                <c:pt idx="224">
                  <c:v>44861</c:v>
                </c:pt>
                <c:pt idx="225">
                  <c:v>44862</c:v>
                </c:pt>
                <c:pt idx="226">
                  <c:v>44865</c:v>
                </c:pt>
                <c:pt idx="227">
                  <c:v>44866</c:v>
                </c:pt>
                <c:pt idx="228">
                  <c:v>44867</c:v>
                </c:pt>
                <c:pt idx="229">
                  <c:v>44868</c:v>
                </c:pt>
                <c:pt idx="230">
                  <c:v>44869</c:v>
                </c:pt>
                <c:pt idx="231">
                  <c:v>44872</c:v>
                </c:pt>
                <c:pt idx="232">
                  <c:v>44873</c:v>
                </c:pt>
                <c:pt idx="233">
                  <c:v>44874</c:v>
                </c:pt>
                <c:pt idx="234">
                  <c:v>44875</c:v>
                </c:pt>
                <c:pt idx="235">
                  <c:v>44876</c:v>
                </c:pt>
                <c:pt idx="236">
                  <c:v>44879</c:v>
                </c:pt>
                <c:pt idx="237">
                  <c:v>44880</c:v>
                </c:pt>
                <c:pt idx="238">
                  <c:v>44881</c:v>
                </c:pt>
                <c:pt idx="239">
                  <c:v>44882</c:v>
                </c:pt>
                <c:pt idx="240">
                  <c:v>44883</c:v>
                </c:pt>
                <c:pt idx="241">
                  <c:v>44886</c:v>
                </c:pt>
                <c:pt idx="242">
                  <c:v>44887</c:v>
                </c:pt>
                <c:pt idx="243">
                  <c:v>44888</c:v>
                </c:pt>
                <c:pt idx="244">
                  <c:v>44890</c:v>
                </c:pt>
                <c:pt idx="245">
                  <c:v>44893</c:v>
                </c:pt>
                <c:pt idx="246">
                  <c:v>44894</c:v>
                </c:pt>
                <c:pt idx="247">
                  <c:v>44895</c:v>
                </c:pt>
                <c:pt idx="248">
                  <c:v>44896</c:v>
                </c:pt>
                <c:pt idx="249">
                  <c:v>44897</c:v>
                </c:pt>
                <c:pt idx="250">
                  <c:v>44900</c:v>
                </c:pt>
                <c:pt idx="251">
                  <c:v>44901</c:v>
                </c:pt>
                <c:pt idx="252">
                  <c:v>44902</c:v>
                </c:pt>
              </c:numCache>
            </c:numRef>
          </c:cat>
          <c:val>
            <c:numRef>
              <c:f>FDX!$F$2:$F$254</c:f>
              <c:numCache>
                <c:formatCode>General</c:formatCode>
                <c:ptCount val="253"/>
                <c:pt idx="0">
                  <c:v>242.90003999999999</c:v>
                </c:pt>
                <c:pt idx="1">
                  <c:v>240.62893700000001</c:v>
                </c:pt>
                <c:pt idx="2">
                  <c:v>241.12051400000001</c:v>
                </c:pt>
                <c:pt idx="3">
                  <c:v>242.8759</c:v>
                </c:pt>
                <c:pt idx="4">
                  <c:v>237.57028199999999</c:v>
                </c:pt>
                <c:pt idx="5">
                  <c:v>236.72215299999999</c:v>
                </c:pt>
                <c:pt idx="6">
                  <c:v>237.45192</c:v>
                </c:pt>
                <c:pt idx="7">
                  <c:v>235.223175</c:v>
                </c:pt>
                <c:pt idx="8">
                  <c:v>246.860062</c:v>
                </c:pt>
                <c:pt idx="9">
                  <c:v>242.155991</c:v>
                </c:pt>
                <c:pt idx="10">
                  <c:v>248.46752900000001</c:v>
                </c:pt>
                <c:pt idx="11">
                  <c:v>246.50505100000001</c:v>
                </c:pt>
                <c:pt idx="12">
                  <c:v>250.311691</c:v>
                </c:pt>
                <c:pt idx="13">
                  <c:v>252.70808400000001</c:v>
                </c:pt>
                <c:pt idx="14">
                  <c:v>252.89549299999999</c:v>
                </c:pt>
                <c:pt idx="15">
                  <c:v>253.93095400000001</c:v>
                </c:pt>
                <c:pt idx="16">
                  <c:v>254.986176</c:v>
                </c:pt>
                <c:pt idx="17">
                  <c:v>255.065079</c:v>
                </c:pt>
                <c:pt idx="18">
                  <c:v>254.976303</c:v>
                </c:pt>
                <c:pt idx="19">
                  <c:v>261.24841300000003</c:v>
                </c:pt>
                <c:pt idx="20">
                  <c:v>258.50680499999999</c:v>
                </c:pt>
                <c:pt idx="21">
                  <c:v>259.55218500000001</c:v>
                </c:pt>
                <c:pt idx="22">
                  <c:v>260.34112499999998</c:v>
                </c:pt>
                <c:pt idx="23">
                  <c:v>253.00393700000001</c:v>
                </c:pt>
                <c:pt idx="24">
                  <c:v>252.007904</c:v>
                </c:pt>
                <c:pt idx="25">
                  <c:v>252.668655</c:v>
                </c:pt>
                <c:pt idx="26">
                  <c:v>254.108475</c:v>
                </c:pt>
                <c:pt idx="27">
                  <c:v>252.67851300000001</c:v>
                </c:pt>
                <c:pt idx="28">
                  <c:v>249.828461</c:v>
                </c:pt>
                <c:pt idx="29">
                  <c:v>248.704239</c:v>
                </c:pt>
                <c:pt idx="30">
                  <c:v>247.274261</c:v>
                </c:pt>
                <c:pt idx="31">
                  <c:v>241.52484100000001</c:v>
                </c:pt>
                <c:pt idx="32">
                  <c:v>242.32363900000001</c:v>
                </c:pt>
                <c:pt idx="33">
                  <c:v>240.66686999999999</c:v>
                </c:pt>
                <c:pt idx="34">
                  <c:v>239.79904199999999</c:v>
                </c:pt>
                <c:pt idx="35">
                  <c:v>238.58601400000001</c:v>
                </c:pt>
                <c:pt idx="36">
                  <c:v>241.396637</c:v>
                </c:pt>
                <c:pt idx="37">
                  <c:v>242.461716</c:v>
                </c:pt>
                <c:pt idx="38">
                  <c:v>248.51683</c:v>
                </c:pt>
                <c:pt idx="39">
                  <c:v>248.33933999999999</c:v>
                </c:pt>
                <c:pt idx="40">
                  <c:v>243.90154999999999</c:v>
                </c:pt>
                <c:pt idx="41">
                  <c:v>240.73590100000001</c:v>
                </c:pt>
                <c:pt idx="42">
                  <c:v>240.36116000000001</c:v>
                </c:pt>
                <c:pt idx="43">
                  <c:v>240.48936499999999</c:v>
                </c:pt>
                <c:pt idx="44">
                  <c:v>240.864105</c:v>
                </c:pt>
                <c:pt idx="45">
                  <c:v>237.08703600000001</c:v>
                </c:pt>
                <c:pt idx="46">
                  <c:v>229.00039699999999</c:v>
                </c:pt>
                <c:pt idx="47">
                  <c:v>225.30221599999999</c:v>
                </c:pt>
                <c:pt idx="48">
                  <c:v>227.21537799999999</c:v>
                </c:pt>
                <c:pt idx="49">
                  <c:v>225.84461999999999</c:v>
                </c:pt>
                <c:pt idx="50">
                  <c:v>221.26873800000001</c:v>
                </c:pt>
                <c:pt idx="51">
                  <c:v>219.15834000000001</c:v>
                </c:pt>
                <c:pt idx="52">
                  <c:v>214.77969400000001</c:v>
                </c:pt>
                <c:pt idx="53">
                  <c:v>211.87046799999999</c:v>
                </c:pt>
                <c:pt idx="54">
                  <c:v>212.93554700000001</c:v>
                </c:pt>
                <c:pt idx="55">
                  <c:v>217.66920500000001</c:v>
                </c:pt>
                <c:pt idx="56">
                  <c:v>219.19776899999999</c:v>
                </c:pt>
                <c:pt idx="57">
                  <c:v>211.939514</c:v>
                </c:pt>
                <c:pt idx="58">
                  <c:v>216.219528</c:v>
                </c:pt>
                <c:pt idx="59">
                  <c:v>218.25103799999999</c:v>
                </c:pt>
                <c:pt idx="60">
                  <c:v>212.29405199999999</c:v>
                </c:pt>
                <c:pt idx="61">
                  <c:v>198.984848</c:v>
                </c:pt>
                <c:pt idx="62">
                  <c:v>201.85450700000001</c:v>
                </c:pt>
                <c:pt idx="63">
                  <c:v>214.451233</c:v>
                </c:pt>
                <c:pt idx="64">
                  <c:v>216.98443599999999</c:v>
                </c:pt>
                <c:pt idx="65">
                  <c:v>210.94828799999999</c:v>
                </c:pt>
                <c:pt idx="66">
                  <c:v>208.919769</c:v>
                </c:pt>
                <c:pt idx="67">
                  <c:v>213.96637000000001</c:v>
                </c:pt>
                <c:pt idx="68">
                  <c:v>223.56480400000001</c:v>
                </c:pt>
                <c:pt idx="69">
                  <c:v>225.59335300000001</c:v>
                </c:pt>
                <c:pt idx="70">
                  <c:v>216.618301</c:v>
                </c:pt>
                <c:pt idx="71">
                  <c:v>219.83429000000001</c:v>
                </c:pt>
                <c:pt idx="72">
                  <c:v>224.19813500000001</c:v>
                </c:pt>
                <c:pt idx="73">
                  <c:v>219.15152</c:v>
                </c:pt>
                <c:pt idx="74">
                  <c:v>222.763306</c:v>
                </c:pt>
                <c:pt idx="75">
                  <c:v>224.18821700000001</c:v>
                </c:pt>
                <c:pt idx="76">
                  <c:v>227.641693</c:v>
                </c:pt>
                <c:pt idx="77">
                  <c:v>236.072495</c:v>
                </c:pt>
                <c:pt idx="78">
                  <c:v>232.78724700000001</c:v>
                </c:pt>
                <c:pt idx="79">
                  <c:v>228.96765099999999</c:v>
                </c:pt>
                <c:pt idx="80">
                  <c:v>218.933807</c:v>
                </c:pt>
                <c:pt idx="81">
                  <c:v>215.70794699999999</c:v>
                </c:pt>
                <c:pt idx="82">
                  <c:v>208.82080099999999</c:v>
                </c:pt>
                <c:pt idx="83">
                  <c:v>201.864395</c:v>
                </c:pt>
                <c:pt idx="84">
                  <c:v>201.63681</c:v>
                </c:pt>
                <c:pt idx="85">
                  <c:v>199.41035500000001</c:v>
                </c:pt>
                <c:pt idx="86">
                  <c:v>201.983124</c:v>
                </c:pt>
                <c:pt idx="87">
                  <c:v>202.240433</c:v>
                </c:pt>
                <c:pt idx="88">
                  <c:v>204.15020799999999</c:v>
                </c:pt>
                <c:pt idx="89">
                  <c:v>203.58618200000001</c:v>
                </c:pt>
                <c:pt idx="90">
                  <c:v>201.13214099999999</c:v>
                </c:pt>
                <c:pt idx="91">
                  <c:v>206.62403900000001</c:v>
                </c:pt>
                <c:pt idx="92">
                  <c:v>207.00006099999999</c:v>
                </c:pt>
                <c:pt idx="93">
                  <c:v>204.694458</c:v>
                </c:pt>
                <c:pt idx="94">
                  <c:v>203.06173699999999</c:v>
                </c:pt>
                <c:pt idx="95">
                  <c:v>203.249741</c:v>
                </c:pt>
                <c:pt idx="96">
                  <c:v>197.90628100000001</c:v>
                </c:pt>
                <c:pt idx="97">
                  <c:v>197.17401100000001</c:v>
                </c:pt>
                <c:pt idx="98">
                  <c:v>204.68457000000001</c:v>
                </c:pt>
                <c:pt idx="99">
                  <c:v>196.65947</c:v>
                </c:pt>
                <c:pt idx="100">
                  <c:v>194.94755599999999</c:v>
                </c:pt>
                <c:pt idx="101">
                  <c:v>197.35214199999999</c:v>
                </c:pt>
                <c:pt idx="102">
                  <c:v>207.296921</c:v>
                </c:pt>
                <c:pt idx="103">
                  <c:v>205.07049599999999</c:v>
                </c:pt>
                <c:pt idx="104">
                  <c:v>208.009399</c:v>
                </c:pt>
                <c:pt idx="105">
                  <c:v>206.08969099999999</c:v>
                </c:pt>
                <c:pt idx="106">
                  <c:v>205.88189700000001</c:v>
                </c:pt>
                <c:pt idx="107">
                  <c:v>205.03089900000001</c:v>
                </c:pt>
                <c:pt idx="108">
                  <c:v>206.020432</c:v>
                </c:pt>
                <c:pt idx="109">
                  <c:v>209.078079</c:v>
                </c:pt>
                <c:pt idx="110">
                  <c:v>207.524506</c:v>
                </c:pt>
                <c:pt idx="111">
                  <c:v>219.18119799999999</c:v>
                </c:pt>
                <c:pt idx="112">
                  <c:v>201.43890400000001</c:v>
                </c:pt>
                <c:pt idx="113">
                  <c:v>196.966217</c:v>
                </c:pt>
                <c:pt idx="114">
                  <c:v>198.79684399999999</c:v>
                </c:pt>
                <c:pt idx="115">
                  <c:v>202.54718</c:v>
                </c:pt>
                <c:pt idx="116">
                  <c:v>203.101303</c:v>
                </c:pt>
                <c:pt idx="117">
                  <c:v>202.17115799999999</c:v>
                </c:pt>
                <c:pt idx="118">
                  <c:v>210.06759600000001</c:v>
                </c:pt>
                <c:pt idx="119">
                  <c:v>217.37034600000001</c:v>
                </c:pt>
                <c:pt idx="120">
                  <c:v>222.22895800000001</c:v>
                </c:pt>
                <c:pt idx="121">
                  <c:v>216.38082900000001</c:v>
                </c:pt>
                <c:pt idx="122">
                  <c:v>219.20098899999999</c:v>
                </c:pt>
                <c:pt idx="123">
                  <c:v>216.410507</c:v>
                </c:pt>
                <c:pt idx="124">
                  <c:v>220.51707500000001</c:v>
                </c:pt>
                <c:pt idx="125">
                  <c:v>219.05255099999999</c:v>
                </c:pt>
                <c:pt idx="126">
                  <c:v>214.89651499999999</c:v>
                </c:pt>
                <c:pt idx="127">
                  <c:v>214.72830200000001</c:v>
                </c:pt>
                <c:pt idx="128">
                  <c:v>204.60540800000001</c:v>
                </c:pt>
                <c:pt idx="129">
                  <c:v>198.87600699999999</c:v>
                </c:pt>
                <c:pt idx="130">
                  <c:v>227.54272499999999</c:v>
                </c:pt>
                <c:pt idx="131">
                  <c:v>230.343109</c:v>
                </c:pt>
                <c:pt idx="132">
                  <c:v>222.95130900000001</c:v>
                </c:pt>
                <c:pt idx="133">
                  <c:v>227.493256</c:v>
                </c:pt>
                <c:pt idx="134">
                  <c:v>228.10678100000001</c:v>
                </c:pt>
                <c:pt idx="135">
                  <c:v>226.622467</c:v>
                </c:pt>
                <c:pt idx="136">
                  <c:v>225.74179100000001</c:v>
                </c:pt>
                <c:pt idx="137">
                  <c:v>241.91310100000001</c:v>
                </c:pt>
                <c:pt idx="138">
                  <c:v>239.15820299999999</c:v>
                </c:pt>
                <c:pt idx="139">
                  <c:v>238.78027299999999</c:v>
                </c:pt>
                <c:pt idx="140">
                  <c:v>232.53453099999999</c:v>
                </c:pt>
                <c:pt idx="141">
                  <c:v>225.47326699999999</c:v>
                </c:pt>
                <c:pt idx="142">
                  <c:v>222.39018200000001</c:v>
                </c:pt>
                <c:pt idx="143">
                  <c:v>228.35745199999999</c:v>
                </c:pt>
                <c:pt idx="144">
                  <c:v>226.47775300000001</c:v>
                </c:pt>
                <c:pt idx="145">
                  <c:v>230.08796699999999</c:v>
                </c:pt>
                <c:pt idx="146">
                  <c:v>229.232651</c:v>
                </c:pt>
                <c:pt idx="147">
                  <c:v>222.96700999999999</c:v>
                </c:pt>
                <c:pt idx="148">
                  <c:v>221.763611</c:v>
                </c:pt>
                <c:pt idx="149">
                  <c:v>214.95098899999999</c:v>
                </c:pt>
                <c:pt idx="150">
                  <c:v>213.12101699999999</c:v>
                </c:pt>
                <c:pt idx="151">
                  <c:v>216.64170799999999</c:v>
                </c:pt>
                <c:pt idx="152">
                  <c:v>216.79087799999999</c:v>
                </c:pt>
                <c:pt idx="153">
                  <c:v>224.20024100000001</c:v>
                </c:pt>
                <c:pt idx="154">
                  <c:v>226.418091</c:v>
                </c:pt>
                <c:pt idx="155">
                  <c:v>226.418091</c:v>
                </c:pt>
                <c:pt idx="156">
                  <c:v>226.06004300000001</c:v>
                </c:pt>
                <c:pt idx="157">
                  <c:v>226.92529300000001</c:v>
                </c:pt>
                <c:pt idx="158">
                  <c:v>223.64329499999999</c:v>
                </c:pt>
                <c:pt idx="159">
                  <c:v>226.38824500000001</c:v>
                </c:pt>
                <c:pt idx="160">
                  <c:v>228.55635100000001</c:v>
                </c:pt>
                <c:pt idx="161">
                  <c:v>231.818466</c:v>
                </c:pt>
                <c:pt idx="162">
                  <c:v>236.40330499999999</c:v>
                </c:pt>
                <c:pt idx="163">
                  <c:v>231.99748199999999</c:v>
                </c:pt>
                <c:pt idx="164">
                  <c:v>231.917923</c:v>
                </c:pt>
                <c:pt idx="165">
                  <c:v>234.81204199999999</c:v>
                </c:pt>
                <c:pt idx="166">
                  <c:v>233.608643</c:v>
                </c:pt>
                <c:pt idx="167">
                  <c:v>227.77067600000001</c:v>
                </c:pt>
                <c:pt idx="168">
                  <c:v>223.742752</c:v>
                </c:pt>
                <c:pt idx="169">
                  <c:v>231.18194600000001</c:v>
                </c:pt>
                <c:pt idx="170">
                  <c:v>227.98947100000001</c:v>
                </c:pt>
                <c:pt idx="171">
                  <c:v>229.42160000000001</c:v>
                </c:pt>
                <c:pt idx="172">
                  <c:v>231.93781999999999</c:v>
                </c:pt>
                <c:pt idx="173">
                  <c:v>236.92047099999999</c:v>
                </c:pt>
                <c:pt idx="174">
                  <c:v>232.14666700000001</c:v>
                </c:pt>
                <c:pt idx="175">
                  <c:v>233.58874499999999</c:v>
                </c:pt>
                <c:pt idx="176">
                  <c:v>230.465881</c:v>
                </c:pt>
                <c:pt idx="177">
                  <c:v>222.350403</c:v>
                </c:pt>
                <c:pt idx="178">
                  <c:v>224.03117399999999</c:v>
                </c:pt>
                <c:pt idx="179">
                  <c:v>224.82681299999999</c:v>
                </c:pt>
                <c:pt idx="180">
                  <c:v>226.786057</c:v>
                </c:pt>
                <c:pt idx="181">
                  <c:v>216.96991</c:v>
                </c:pt>
                <c:pt idx="182">
                  <c:v>215.54769899999999</c:v>
                </c:pt>
                <c:pt idx="183">
                  <c:v>212.31542999999999</c:v>
                </c:pt>
                <c:pt idx="184">
                  <c:v>209.66000399999999</c:v>
                </c:pt>
                <c:pt idx="185">
                  <c:v>211.86000100000001</c:v>
                </c:pt>
                <c:pt idx="186">
                  <c:v>208.720001</c:v>
                </c:pt>
                <c:pt idx="187">
                  <c:v>204.16999799999999</c:v>
                </c:pt>
                <c:pt idx="188">
                  <c:v>201.61999499999999</c:v>
                </c:pt>
                <c:pt idx="189">
                  <c:v>202.86999499999999</c:v>
                </c:pt>
                <c:pt idx="190">
                  <c:v>209.070007</c:v>
                </c:pt>
                <c:pt idx="191">
                  <c:v>213.83999600000001</c:v>
                </c:pt>
                <c:pt idx="192">
                  <c:v>205.33999600000001</c:v>
                </c:pt>
                <c:pt idx="193">
                  <c:v>205.009995</c:v>
                </c:pt>
                <c:pt idx="194">
                  <c:v>204.86999499999999</c:v>
                </c:pt>
                <c:pt idx="195">
                  <c:v>161.020004</c:v>
                </c:pt>
                <c:pt idx="196">
                  <c:v>162.89999399999999</c:v>
                </c:pt>
                <c:pt idx="197">
                  <c:v>157.39999399999999</c:v>
                </c:pt>
                <c:pt idx="198">
                  <c:v>153.25</c:v>
                </c:pt>
                <c:pt idx="199">
                  <c:v>154.53999300000001</c:v>
                </c:pt>
                <c:pt idx="200">
                  <c:v>149.33000200000001</c:v>
                </c:pt>
                <c:pt idx="201">
                  <c:v>142.89999399999999</c:v>
                </c:pt>
                <c:pt idx="202">
                  <c:v>144.949997</c:v>
                </c:pt>
                <c:pt idx="203">
                  <c:v>149.990005</c:v>
                </c:pt>
                <c:pt idx="204">
                  <c:v>152.30999800000001</c:v>
                </c:pt>
                <c:pt idx="205">
                  <c:v>148.470001</c:v>
                </c:pt>
                <c:pt idx="206">
                  <c:v>151.46000699999999</c:v>
                </c:pt>
                <c:pt idx="207">
                  <c:v>159.11999499999999</c:v>
                </c:pt>
                <c:pt idx="208">
                  <c:v>156.86999499999999</c:v>
                </c:pt>
                <c:pt idx="209">
                  <c:v>155.19000199999999</c:v>
                </c:pt>
                <c:pt idx="210">
                  <c:v>154.41000399999999</c:v>
                </c:pt>
                <c:pt idx="211">
                  <c:v>153.21000699999999</c:v>
                </c:pt>
                <c:pt idx="212">
                  <c:v>152.08000200000001</c:v>
                </c:pt>
                <c:pt idx="213">
                  <c:v>152.88999899999999</c:v>
                </c:pt>
                <c:pt idx="214">
                  <c:v>156.25</c:v>
                </c:pt>
                <c:pt idx="215">
                  <c:v>156.96000699999999</c:v>
                </c:pt>
                <c:pt idx="216">
                  <c:v>156.979996</c:v>
                </c:pt>
                <c:pt idx="217">
                  <c:v>156.300003</c:v>
                </c:pt>
                <c:pt idx="218">
                  <c:v>152.96000699999999</c:v>
                </c:pt>
                <c:pt idx="219">
                  <c:v>150.13999899999999</c:v>
                </c:pt>
                <c:pt idx="220">
                  <c:v>153.229996</c:v>
                </c:pt>
                <c:pt idx="221">
                  <c:v>154.759995</c:v>
                </c:pt>
                <c:pt idx="222">
                  <c:v>155.800003</c:v>
                </c:pt>
                <c:pt idx="223">
                  <c:v>157.96000699999999</c:v>
                </c:pt>
                <c:pt idx="224">
                  <c:v>156.91000399999999</c:v>
                </c:pt>
                <c:pt idx="225">
                  <c:v>160.36999499999999</c:v>
                </c:pt>
                <c:pt idx="226">
                  <c:v>160.279999</c:v>
                </c:pt>
                <c:pt idx="227">
                  <c:v>158.19000199999999</c:v>
                </c:pt>
                <c:pt idx="228">
                  <c:v>154.55999800000001</c:v>
                </c:pt>
                <c:pt idx="229">
                  <c:v>154.91999799999999</c:v>
                </c:pt>
                <c:pt idx="230">
                  <c:v>156.66000399999999</c:v>
                </c:pt>
                <c:pt idx="231">
                  <c:v>159.240005</c:v>
                </c:pt>
                <c:pt idx="232">
                  <c:v>159.53999300000001</c:v>
                </c:pt>
                <c:pt idx="233">
                  <c:v>158.03999300000001</c:v>
                </c:pt>
                <c:pt idx="234">
                  <c:v>166</c:v>
                </c:pt>
                <c:pt idx="235">
                  <c:v>175.61000100000001</c:v>
                </c:pt>
                <c:pt idx="236">
                  <c:v>174.759995</c:v>
                </c:pt>
                <c:pt idx="237">
                  <c:v>176.259995</c:v>
                </c:pt>
                <c:pt idx="238">
                  <c:v>170.770004</c:v>
                </c:pt>
                <c:pt idx="239">
                  <c:v>171.53999300000001</c:v>
                </c:pt>
                <c:pt idx="240">
                  <c:v>174.720001</c:v>
                </c:pt>
                <c:pt idx="241">
                  <c:v>173.63999899999999</c:v>
                </c:pt>
                <c:pt idx="242">
                  <c:v>175.66999799999999</c:v>
                </c:pt>
                <c:pt idx="243">
                  <c:v>176.36000100000001</c:v>
                </c:pt>
                <c:pt idx="244">
                  <c:v>176.699997</c:v>
                </c:pt>
                <c:pt idx="245">
                  <c:v>173.21000699999999</c:v>
                </c:pt>
                <c:pt idx="246">
                  <c:v>177.820007</c:v>
                </c:pt>
                <c:pt idx="247">
                  <c:v>182.220001</c:v>
                </c:pt>
                <c:pt idx="248">
                  <c:v>180.449997</c:v>
                </c:pt>
                <c:pt idx="249">
                  <c:v>181.41000399999999</c:v>
                </c:pt>
                <c:pt idx="250">
                  <c:v>176.60000600000001</c:v>
                </c:pt>
                <c:pt idx="251">
                  <c:v>173.050003</c:v>
                </c:pt>
                <c:pt idx="252">
                  <c:v>173.365005</c:v>
                </c:pt>
              </c:numCache>
            </c:numRef>
          </c:val>
          <c:smooth val="0"/>
          <c:extLst>
            <c:ext xmlns:c16="http://schemas.microsoft.com/office/drawing/2014/chart" uri="{C3380CC4-5D6E-409C-BE32-E72D297353CC}">
              <c16:uniqueId val="{00000000-2855-4320-8C0F-7EE94F25D686}"/>
            </c:ext>
          </c:extLst>
        </c:ser>
        <c:dLbls>
          <c:showLegendKey val="0"/>
          <c:showVal val="0"/>
          <c:showCatName val="0"/>
          <c:showSerName val="0"/>
          <c:showPercent val="0"/>
          <c:showBubbleSize val="0"/>
        </c:dLbls>
        <c:smooth val="0"/>
        <c:axId val="1765577807"/>
        <c:axId val="1765574895"/>
      </c:lineChart>
      <c:dateAx>
        <c:axId val="1765577807"/>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5574895"/>
        <c:crosses val="autoZero"/>
        <c:auto val="1"/>
        <c:lblOffset val="100"/>
        <c:baseTimeUnit val="days"/>
      </c:dateAx>
      <c:valAx>
        <c:axId val="1765574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55778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FDX!$E$1</c:f>
              <c:strCache>
                <c:ptCount val="1"/>
                <c:pt idx="0">
                  <c:v>Close</c:v>
                </c:pt>
              </c:strCache>
            </c:strRef>
          </c:tx>
          <c:spPr>
            <a:ln w="28575" cap="rnd">
              <a:solidFill>
                <a:schemeClr val="accent1"/>
              </a:solidFill>
              <a:round/>
            </a:ln>
            <a:effectLst/>
          </c:spPr>
          <c:marker>
            <c:symbol val="none"/>
          </c:marker>
          <c:cat>
            <c:numRef>
              <c:f>FDX!$A$2:$A$254</c:f>
              <c:numCache>
                <c:formatCode>m/d/yyyy</c:formatCode>
                <c:ptCount val="253"/>
                <c:pt idx="0">
                  <c:v>44537</c:v>
                </c:pt>
                <c:pt idx="1">
                  <c:v>44538</c:v>
                </c:pt>
                <c:pt idx="2">
                  <c:v>44539</c:v>
                </c:pt>
                <c:pt idx="3">
                  <c:v>44540</c:v>
                </c:pt>
                <c:pt idx="4">
                  <c:v>44543</c:v>
                </c:pt>
                <c:pt idx="5">
                  <c:v>44544</c:v>
                </c:pt>
                <c:pt idx="6">
                  <c:v>44545</c:v>
                </c:pt>
                <c:pt idx="7">
                  <c:v>44546</c:v>
                </c:pt>
                <c:pt idx="8">
                  <c:v>44547</c:v>
                </c:pt>
                <c:pt idx="9">
                  <c:v>44550</c:v>
                </c:pt>
                <c:pt idx="10">
                  <c:v>44551</c:v>
                </c:pt>
                <c:pt idx="11">
                  <c:v>44552</c:v>
                </c:pt>
                <c:pt idx="12">
                  <c:v>44553</c:v>
                </c:pt>
                <c:pt idx="13">
                  <c:v>44557</c:v>
                </c:pt>
                <c:pt idx="14">
                  <c:v>44558</c:v>
                </c:pt>
                <c:pt idx="15">
                  <c:v>44559</c:v>
                </c:pt>
                <c:pt idx="16">
                  <c:v>44560</c:v>
                </c:pt>
                <c:pt idx="17">
                  <c:v>44561</c:v>
                </c:pt>
                <c:pt idx="18">
                  <c:v>44564</c:v>
                </c:pt>
                <c:pt idx="19">
                  <c:v>44565</c:v>
                </c:pt>
                <c:pt idx="20">
                  <c:v>44566</c:v>
                </c:pt>
                <c:pt idx="21">
                  <c:v>44567</c:v>
                </c:pt>
                <c:pt idx="22">
                  <c:v>44568</c:v>
                </c:pt>
                <c:pt idx="23">
                  <c:v>44571</c:v>
                </c:pt>
                <c:pt idx="24">
                  <c:v>44572</c:v>
                </c:pt>
                <c:pt idx="25">
                  <c:v>44573</c:v>
                </c:pt>
                <c:pt idx="26">
                  <c:v>44574</c:v>
                </c:pt>
                <c:pt idx="27">
                  <c:v>44575</c:v>
                </c:pt>
                <c:pt idx="28">
                  <c:v>44579</c:v>
                </c:pt>
                <c:pt idx="29">
                  <c:v>44580</c:v>
                </c:pt>
                <c:pt idx="30">
                  <c:v>44581</c:v>
                </c:pt>
                <c:pt idx="31">
                  <c:v>44582</c:v>
                </c:pt>
                <c:pt idx="32">
                  <c:v>44585</c:v>
                </c:pt>
                <c:pt idx="33">
                  <c:v>44586</c:v>
                </c:pt>
                <c:pt idx="34">
                  <c:v>44587</c:v>
                </c:pt>
                <c:pt idx="35">
                  <c:v>44588</c:v>
                </c:pt>
                <c:pt idx="36">
                  <c:v>44589</c:v>
                </c:pt>
                <c:pt idx="37">
                  <c:v>44592</c:v>
                </c:pt>
                <c:pt idx="38">
                  <c:v>44593</c:v>
                </c:pt>
                <c:pt idx="39">
                  <c:v>44594</c:v>
                </c:pt>
                <c:pt idx="40">
                  <c:v>44595</c:v>
                </c:pt>
                <c:pt idx="41">
                  <c:v>44596</c:v>
                </c:pt>
                <c:pt idx="42">
                  <c:v>44599</c:v>
                </c:pt>
                <c:pt idx="43">
                  <c:v>44600</c:v>
                </c:pt>
                <c:pt idx="44">
                  <c:v>44601</c:v>
                </c:pt>
                <c:pt idx="45">
                  <c:v>44602</c:v>
                </c:pt>
                <c:pt idx="46">
                  <c:v>44603</c:v>
                </c:pt>
                <c:pt idx="47">
                  <c:v>44606</c:v>
                </c:pt>
                <c:pt idx="48">
                  <c:v>44607</c:v>
                </c:pt>
                <c:pt idx="49">
                  <c:v>44608</c:v>
                </c:pt>
                <c:pt idx="50">
                  <c:v>44609</c:v>
                </c:pt>
                <c:pt idx="51">
                  <c:v>44610</c:v>
                </c:pt>
                <c:pt idx="52">
                  <c:v>44614</c:v>
                </c:pt>
                <c:pt idx="53">
                  <c:v>44615</c:v>
                </c:pt>
                <c:pt idx="54">
                  <c:v>44616</c:v>
                </c:pt>
                <c:pt idx="55">
                  <c:v>44617</c:v>
                </c:pt>
                <c:pt idx="56">
                  <c:v>44620</c:v>
                </c:pt>
                <c:pt idx="57">
                  <c:v>44621</c:v>
                </c:pt>
                <c:pt idx="58">
                  <c:v>44622</c:v>
                </c:pt>
                <c:pt idx="59">
                  <c:v>44623</c:v>
                </c:pt>
                <c:pt idx="60">
                  <c:v>44624</c:v>
                </c:pt>
                <c:pt idx="61">
                  <c:v>44627</c:v>
                </c:pt>
                <c:pt idx="62">
                  <c:v>44628</c:v>
                </c:pt>
                <c:pt idx="63">
                  <c:v>44629</c:v>
                </c:pt>
                <c:pt idx="64">
                  <c:v>44630</c:v>
                </c:pt>
                <c:pt idx="65">
                  <c:v>44631</c:v>
                </c:pt>
                <c:pt idx="66">
                  <c:v>44634</c:v>
                </c:pt>
                <c:pt idx="67">
                  <c:v>44635</c:v>
                </c:pt>
                <c:pt idx="68">
                  <c:v>44636</c:v>
                </c:pt>
                <c:pt idx="69">
                  <c:v>44637</c:v>
                </c:pt>
                <c:pt idx="70">
                  <c:v>44638</c:v>
                </c:pt>
                <c:pt idx="71">
                  <c:v>44641</c:v>
                </c:pt>
                <c:pt idx="72">
                  <c:v>44642</c:v>
                </c:pt>
                <c:pt idx="73">
                  <c:v>44643</c:v>
                </c:pt>
                <c:pt idx="74">
                  <c:v>44644</c:v>
                </c:pt>
                <c:pt idx="75">
                  <c:v>44645</c:v>
                </c:pt>
                <c:pt idx="76">
                  <c:v>44648</c:v>
                </c:pt>
                <c:pt idx="77">
                  <c:v>44649</c:v>
                </c:pt>
                <c:pt idx="78">
                  <c:v>44650</c:v>
                </c:pt>
                <c:pt idx="79">
                  <c:v>44651</c:v>
                </c:pt>
                <c:pt idx="80">
                  <c:v>44652</c:v>
                </c:pt>
                <c:pt idx="81">
                  <c:v>44655</c:v>
                </c:pt>
                <c:pt idx="82">
                  <c:v>44656</c:v>
                </c:pt>
                <c:pt idx="83">
                  <c:v>44657</c:v>
                </c:pt>
                <c:pt idx="84">
                  <c:v>44658</c:v>
                </c:pt>
                <c:pt idx="85">
                  <c:v>44659</c:v>
                </c:pt>
                <c:pt idx="86">
                  <c:v>44662</c:v>
                </c:pt>
                <c:pt idx="87">
                  <c:v>44663</c:v>
                </c:pt>
                <c:pt idx="88">
                  <c:v>44664</c:v>
                </c:pt>
                <c:pt idx="89">
                  <c:v>44665</c:v>
                </c:pt>
                <c:pt idx="90">
                  <c:v>44669</c:v>
                </c:pt>
                <c:pt idx="91">
                  <c:v>44670</c:v>
                </c:pt>
                <c:pt idx="92">
                  <c:v>44671</c:v>
                </c:pt>
                <c:pt idx="93">
                  <c:v>44672</c:v>
                </c:pt>
                <c:pt idx="94">
                  <c:v>44673</c:v>
                </c:pt>
                <c:pt idx="95">
                  <c:v>44676</c:v>
                </c:pt>
                <c:pt idx="96">
                  <c:v>44677</c:v>
                </c:pt>
                <c:pt idx="97">
                  <c:v>44678</c:v>
                </c:pt>
                <c:pt idx="98">
                  <c:v>44679</c:v>
                </c:pt>
                <c:pt idx="99">
                  <c:v>44680</c:v>
                </c:pt>
                <c:pt idx="100">
                  <c:v>44683</c:v>
                </c:pt>
                <c:pt idx="101">
                  <c:v>44684</c:v>
                </c:pt>
                <c:pt idx="102">
                  <c:v>44685</c:v>
                </c:pt>
                <c:pt idx="103">
                  <c:v>44686</c:v>
                </c:pt>
                <c:pt idx="104">
                  <c:v>44687</c:v>
                </c:pt>
                <c:pt idx="105">
                  <c:v>44690</c:v>
                </c:pt>
                <c:pt idx="106">
                  <c:v>44691</c:v>
                </c:pt>
                <c:pt idx="107">
                  <c:v>44692</c:v>
                </c:pt>
                <c:pt idx="108">
                  <c:v>44693</c:v>
                </c:pt>
                <c:pt idx="109">
                  <c:v>44694</c:v>
                </c:pt>
                <c:pt idx="110">
                  <c:v>44697</c:v>
                </c:pt>
                <c:pt idx="111">
                  <c:v>44698</c:v>
                </c:pt>
                <c:pt idx="112">
                  <c:v>44699</c:v>
                </c:pt>
                <c:pt idx="113">
                  <c:v>44700</c:v>
                </c:pt>
                <c:pt idx="114">
                  <c:v>44701</c:v>
                </c:pt>
                <c:pt idx="115">
                  <c:v>44704</c:v>
                </c:pt>
                <c:pt idx="116">
                  <c:v>44705</c:v>
                </c:pt>
                <c:pt idx="117">
                  <c:v>44706</c:v>
                </c:pt>
                <c:pt idx="118">
                  <c:v>44707</c:v>
                </c:pt>
                <c:pt idx="119">
                  <c:v>44708</c:v>
                </c:pt>
                <c:pt idx="120">
                  <c:v>44712</c:v>
                </c:pt>
                <c:pt idx="121">
                  <c:v>44713</c:v>
                </c:pt>
                <c:pt idx="122">
                  <c:v>44714</c:v>
                </c:pt>
                <c:pt idx="123">
                  <c:v>44715</c:v>
                </c:pt>
                <c:pt idx="124">
                  <c:v>44718</c:v>
                </c:pt>
                <c:pt idx="125">
                  <c:v>44719</c:v>
                </c:pt>
                <c:pt idx="126">
                  <c:v>44720</c:v>
                </c:pt>
                <c:pt idx="127">
                  <c:v>44721</c:v>
                </c:pt>
                <c:pt idx="128">
                  <c:v>44722</c:v>
                </c:pt>
                <c:pt idx="129">
                  <c:v>44725</c:v>
                </c:pt>
                <c:pt idx="130">
                  <c:v>44726</c:v>
                </c:pt>
                <c:pt idx="131">
                  <c:v>44727</c:v>
                </c:pt>
                <c:pt idx="132">
                  <c:v>44728</c:v>
                </c:pt>
                <c:pt idx="133">
                  <c:v>44729</c:v>
                </c:pt>
                <c:pt idx="134">
                  <c:v>44733</c:v>
                </c:pt>
                <c:pt idx="135">
                  <c:v>44734</c:v>
                </c:pt>
                <c:pt idx="136">
                  <c:v>44735</c:v>
                </c:pt>
                <c:pt idx="137">
                  <c:v>44736</c:v>
                </c:pt>
                <c:pt idx="138">
                  <c:v>44739</c:v>
                </c:pt>
                <c:pt idx="139">
                  <c:v>44740</c:v>
                </c:pt>
                <c:pt idx="140">
                  <c:v>44741</c:v>
                </c:pt>
                <c:pt idx="141">
                  <c:v>44742</c:v>
                </c:pt>
                <c:pt idx="142">
                  <c:v>44743</c:v>
                </c:pt>
                <c:pt idx="143">
                  <c:v>44747</c:v>
                </c:pt>
                <c:pt idx="144">
                  <c:v>44748</c:v>
                </c:pt>
                <c:pt idx="145">
                  <c:v>44749</c:v>
                </c:pt>
                <c:pt idx="146">
                  <c:v>44750</c:v>
                </c:pt>
                <c:pt idx="147">
                  <c:v>44753</c:v>
                </c:pt>
                <c:pt idx="148">
                  <c:v>44754</c:v>
                </c:pt>
                <c:pt idx="149">
                  <c:v>44755</c:v>
                </c:pt>
                <c:pt idx="150">
                  <c:v>44756</c:v>
                </c:pt>
                <c:pt idx="151">
                  <c:v>44757</c:v>
                </c:pt>
                <c:pt idx="152">
                  <c:v>44760</c:v>
                </c:pt>
                <c:pt idx="153">
                  <c:v>44761</c:v>
                </c:pt>
                <c:pt idx="154">
                  <c:v>44762</c:v>
                </c:pt>
                <c:pt idx="155">
                  <c:v>44763</c:v>
                </c:pt>
                <c:pt idx="156">
                  <c:v>44764</c:v>
                </c:pt>
                <c:pt idx="157">
                  <c:v>44767</c:v>
                </c:pt>
                <c:pt idx="158">
                  <c:v>44768</c:v>
                </c:pt>
                <c:pt idx="159">
                  <c:v>44769</c:v>
                </c:pt>
                <c:pt idx="160">
                  <c:v>44770</c:v>
                </c:pt>
                <c:pt idx="161">
                  <c:v>44771</c:v>
                </c:pt>
                <c:pt idx="162">
                  <c:v>44774</c:v>
                </c:pt>
                <c:pt idx="163">
                  <c:v>44775</c:v>
                </c:pt>
                <c:pt idx="164">
                  <c:v>44776</c:v>
                </c:pt>
                <c:pt idx="165">
                  <c:v>44777</c:v>
                </c:pt>
                <c:pt idx="166">
                  <c:v>44778</c:v>
                </c:pt>
                <c:pt idx="167">
                  <c:v>44781</c:v>
                </c:pt>
                <c:pt idx="168">
                  <c:v>44782</c:v>
                </c:pt>
                <c:pt idx="169">
                  <c:v>44783</c:v>
                </c:pt>
                <c:pt idx="170">
                  <c:v>44784</c:v>
                </c:pt>
                <c:pt idx="171">
                  <c:v>44785</c:v>
                </c:pt>
                <c:pt idx="172">
                  <c:v>44788</c:v>
                </c:pt>
                <c:pt idx="173">
                  <c:v>44789</c:v>
                </c:pt>
                <c:pt idx="174">
                  <c:v>44790</c:v>
                </c:pt>
                <c:pt idx="175">
                  <c:v>44791</c:v>
                </c:pt>
                <c:pt idx="176">
                  <c:v>44792</c:v>
                </c:pt>
                <c:pt idx="177">
                  <c:v>44795</c:v>
                </c:pt>
                <c:pt idx="178">
                  <c:v>44796</c:v>
                </c:pt>
                <c:pt idx="179">
                  <c:v>44797</c:v>
                </c:pt>
                <c:pt idx="180">
                  <c:v>44798</c:v>
                </c:pt>
                <c:pt idx="181">
                  <c:v>44799</c:v>
                </c:pt>
                <c:pt idx="182">
                  <c:v>44802</c:v>
                </c:pt>
                <c:pt idx="183">
                  <c:v>44803</c:v>
                </c:pt>
                <c:pt idx="184">
                  <c:v>44804</c:v>
                </c:pt>
                <c:pt idx="185">
                  <c:v>44805</c:v>
                </c:pt>
                <c:pt idx="186">
                  <c:v>44806</c:v>
                </c:pt>
                <c:pt idx="187">
                  <c:v>44810</c:v>
                </c:pt>
                <c:pt idx="188">
                  <c:v>44811</c:v>
                </c:pt>
                <c:pt idx="189">
                  <c:v>44812</c:v>
                </c:pt>
                <c:pt idx="190">
                  <c:v>44813</c:v>
                </c:pt>
                <c:pt idx="191">
                  <c:v>44816</c:v>
                </c:pt>
                <c:pt idx="192">
                  <c:v>44817</c:v>
                </c:pt>
                <c:pt idx="193">
                  <c:v>44818</c:v>
                </c:pt>
                <c:pt idx="194">
                  <c:v>44819</c:v>
                </c:pt>
                <c:pt idx="195">
                  <c:v>44820</c:v>
                </c:pt>
                <c:pt idx="196">
                  <c:v>44823</c:v>
                </c:pt>
                <c:pt idx="197">
                  <c:v>44824</c:v>
                </c:pt>
                <c:pt idx="198">
                  <c:v>44825</c:v>
                </c:pt>
                <c:pt idx="199">
                  <c:v>44826</c:v>
                </c:pt>
                <c:pt idx="200">
                  <c:v>44827</c:v>
                </c:pt>
                <c:pt idx="201">
                  <c:v>44830</c:v>
                </c:pt>
                <c:pt idx="202">
                  <c:v>44831</c:v>
                </c:pt>
                <c:pt idx="203">
                  <c:v>44832</c:v>
                </c:pt>
                <c:pt idx="204">
                  <c:v>44833</c:v>
                </c:pt>
                <c:pt idx="205">
                  <c:v>44834</c:v>
                </c:pt>
                <c:pt idx="206">
                  <c:v>44837</c:v>
                </c:pt>
                <c:pt idx="207">
                  <c:v>44838</c:v>
                </c:pt>
                <c:pt idx="208">
                  <c:v>44839</c:v>
                </c:pt>
                <c:pt idx="209">
                  <c:v>44840</c:v>
                </c:pt>
                <c:pt idx="210">
                  <c:v>44841</c:v>
                </c:pt>
                <c:pt idx="211">
                  <c:v>44844</c:v>
                </c:pt>
                <c:pt idx="212">
                  <c:v>44845</c:v>
                </c:pt>
                <c:pt idx="213">
                  <c:v>44846</c:v>
                </c:pt>
                <c:pt idx="214">
                  <c:v>44847</c:v>
                </c:pt>
                <c:pt idx="215">
                  <c:v>44848</c:v>
                </c:pt>
                <c:pt idx="216">
                  <c:v>44851</c:v>
                </c:pt>
                <c:pt idx="217">
                  <c:v>44852</c:v>
                </c:pt>
                <c:pt idx="218">
                  <c:v>44853</c:v>
                </c:pt>
                <c:pt idx="219">
                  <c:v>44854</c:v>
                </c:pt>
                <c:pt idx="220">
                  <c:v>44855</c:v>
                </c:pt>
                <c:pt idx="221">
                  <c:v>44858</c:v>
                </c:pt>
                <c:pt idx="222">
                  <c:v>44859</c:v>
                </c:pt>
                <c:pt idx="223">
                  <c:v>44860</c:v>
                </c:pt>
                <c:pt idx="224">
                  <c:v>44861</c:v>
                </c:pt>
                <c:pt idx="225">
                  <c:v>44862</c:v>
                </c:pt>
                <c:pt idx="226">
                  <c:v>44865</c:v>
                </c:pt>
                <c:pt idx="227">
                  <c:v>44866</c:v>
                </c:pt>
                <c:pt idx="228">
                  <c:v>44867</c:v>
                </c:pt>
                <c:pt idx="229">
                  <c:v>44868</c:v>
                </c:pt>
                <c:pt idx="230">
                  <c:v>44869</c:v>
                </c:pt>
                <c:pt idx="231">
                  <c:v>44872</c:v>
                </c:pt>
                <c:pt idx="232">
                  <c:v>44873</c:v>
                </c:pt>
                <c:pt idx="233">
                  <c:v>44874</c:v>
                </c:pt>
                <c:pt idx="234">
                  <c:v>44875</c:v>
                </c:pt>
                <c:pt idx="235">
                  <c:v>44876</c:v>
                </c:pt>
                <c:pt idx="236">
                  <c:v>44879</c:v>
                </c:pt>
                <c:pt idx="237">
                  <c:v>44880</c:v>
                </c:pt>
                <c:pt idx="238">
                  <c:v>44881</c:v>
                </c:pt>
                <c:pt idx="239">
                  <c:v>44882</c:v>
                </c:pt>
                <c:pt idx="240">
                  <c:v>44883</c:v>
                </c:pt>
                <c:pt idx="241">
                  <c:v>44886</c:v>
                </c:pt>
                <c:pt idx="242">
                  <c:v>44887</c:v>
                </c:pt>
                <c:pt idx="243">
                  <c:v>44888</c:v>
                </c:pt>
                <c:pt idx="244">
                  <c:v>44890</c:v>
                </c:pt>
                <c:pt idx="245">
                  <c:v>44893</c:v>
                </c:pt>
                <c:pt idx="246">
                  <c:v>44894</c:v>
                </c:pt>
                <c:pt idx="247">
                  <c:v>44895</c:v>
                </c:pt>
                <c:pt idx="248">
                  <c:v>44896</c:v>
                </c:pt>
                <c:pt idx="249">
                  <c:v>44897</c:v>
                </c:pt>
                <c:pt idx="250">
                  <c:v>44900</c:v>
                </c:pt>
                <c:pt idx="251">
                  <c:v>44901</c:v>
                </c:pt>
                <c:pt idx="252">
                  <c:v>44902</c:v>
                </c:pt>
              </c:numCache>
            </c:numRef>
          </c:cat>
          <c:val>
            <c:numRef>
              <c:f>FDX!$E$2:$E$254</c:f>
              <c:numCache>
                <c:formatCode>General</c:formatCode>
                <c:ptCount val="253"/>
                <c:pt idx="0">
                  <c:v>247.05999800000001</c:v>
                </c:pt>
                <c:pt idx="1">
                  <c:v>244.75</c:v>
                </c:pt>
                <c:pt idx="2">
                  <c:v>245.25</c:v>
                </c:pt>
                <c:pt idx="3">
                  <c:v>246.279999</c:v>
                </c:pt>
                <c:pt idx="4">
                  <c:v>240.89999399999999</c:v>
                </c:pt>
                <c:pt idx="5">
                  <c:v>240.03999300000001</c:v>
                </c:pt>
                <c:pt idx="6">
                  <c:v>240.779999</c:v>
                </c:pt>
                <c:pt idx="7">
                  <c:v>238.520004</c:v>
                </c:pt>
                <c:pt idx="8">
                  <c:v>250.320007</c:v>
                </c:pt>
                <c:pt idx="9">
                  <c:v>245.550003</c:v>
                </c:pt>
                <c:pt idx="10">
                  <c:v>251.949997</c:v>
                </c:pt>
                <c:pt idx="11">
                  <c:v>249.96000699999999</c:v>
                </c:pt>
                <c:pt idx="12">
                  <c:v>253.820007</c:v>
                </c:pt>
                <c:pt idx="13">
                  <c:v>256.25</c:v>
                </c:pt>
                <c:pt idx="14">
                  <c:v>256.44000199999999</c:v>
                </c:pt>
                <c:pt idx="15">
                  <c:v>257.48998999999998</c:v>
                </c:pt>
                <c:pt idx="16">
                  <c:v>258.55999800000001</c:v>
                </c:pt>
                <c:pt idx="17">
                  <c:v>258.64001500000001</c:v>
                </c:pt>
                <c:pt idx="18">
                  <c:v>258.54998799999998</c:v>
                </c:pt>
                <c:pt idx="19">
                  <c:v>264.91000400000001</c:v>
                </c:pt>
                <c:pt idx="20">
                  <c:v>262.13000499999998</c:v>
                </c:pt>
                <c:pt idx="21">
                  <c:v>263.19000199999999</c:v>
                </c:pt>
                <c:pt idx="22">
                  <c:v>263.98998999999998</c:v>
                </c:pt>
                <c:pt idx="23">
                  <c:v>256.54998799999998</c:v>
                </c:pt>
                <c:pt idx="24">
                  <c:v>255.53999300000001</c:v>
                </c:pt>
                <c:pt idx="25">
                  <c:v>256.209991</c:v>
                </c:pt>
                <c:pt idx="26">
                  <c:v>257.67001299999998</c:v>
                </c:pt>
                <c:pt idx="27">
                  <c:v>256.22000100000002</c:v>
                </c:pt>
                <c:pt idx="28">
                  <c:v>253.33000200000001</c:v>
                </c:pt>
                <c:pt idx="29">
                  <c:v>252.19000199999999</c:v>
                </c:pt>
                <c:pt idx="30">
                  <c:v>250.740005</c:v>
                </c:pt>
                <c:pt idx="31">
                  <c:v>244.91000399999999</c:v>
                </c:pt>
                <c:pt idx="32">
                  <c:v>245.720001</c:v>
                </c:pt>
                <c:pt idx="33">
                  <c:v>244.03999300000001</c:v>
                </c:pt>
                <c:pt idx="34">
                  <c:v>243.16000399999999</c:v>
                </c:pt>
                <c:pt idx="35">
                  <c:v>241.929993</c:v>
                </c:pt>
                <c:pt idx="36">
                  <c:v>244.779999</c:v>
                </c:pt>
                <c:pt idx="37">
                  <c:v>245.86000100000001</c:v>
                </c:pt>
                <c:pt idx="38">
                  <c:v>252</c:v>
                </c:pt>
                <c:pt idx="39">
                  <c:v>251.820007</c:v>
                </c:pt>
                <c:pt idx="40">
                  <c:v>247.320007</c:v>
                </c:pt>
                <c:pt idx="41">
                  <c:v>244.11000100000001</c:v>
                </c:pt>
                <c:pt idx="42">
                  <c:v>243.729996</c:v>
                </c:pt>
                <c:pt idx="43">
                  <c:v>243.86000100000001</c:v>
                </c:pt>
                <c:pt idx="44">
                  <c:v>244.240005</c:v>
                </c:pt>
                <c:pt idx="45">
                  <c:v>240.41000399999999</c:v>
                </c:pt>
                <c:pt idx="46">
                  <c:v>232.21000699999999</c:v>
                </c:pt>
                <c:pt idx="47">
                  <c:v>228.46000699999999</c:v>
                </c:pt>
                <c:pt idx="48">
                  <c:v>230.39999399999999</c:v>
                </c:pt>
                <c:pt idx="49">
                  <c:v>229.009995</c:v>
                </c:pt>
                <c:pt idx="50">
                  <c:v>224.36999499999999</c:v>
                </c:pt>
                <c:pt idx="51">
                  <c:v>222.229996</c:v>
                </c:pt>
                <c:pt idx="52">
                  <c:v>217.78999300000001</c:v>
                </c:pt>
                <c:pt idx="53">
                  <c:v>214.83999600000001</c:v>
                </c:pt>
                <c:pt idx="54">
                  <c:v>215.91999799999999</c:v>
                </c:pt>
                <c:pt idx="55">
                  <c:v>220.720001</c:v>
                </c:pt>
                <c:pt idx="56">
                  <c:v>222.270004</c:v>
                </c:pt>
                <c:pt idx="57">
                  <c:v>214.91000399999999</c:v>
                </c:pt>
                <c:pt idx="58">
                  <c:v>219.25</c:v>
                </c:pt>
                <c:pt idx="59">
                  <c:v>221.30999800000001</c:v>
                </c:pt>
                <c:pt idx="60">
                  <c:v>214.53999300000001</c:v>
                </c:pt>
                <c:pt idx="61">
                  <c:v>201.08999600000001</c:v>
                </c:pt>
                <c:pt idx="62">
                  <c:v>203.990005</c:v>
                </c:pt>
                <c:pt idx="63">
                  <c:v>216.720001</c:v>
                </c:pt>
                <c:pt idx="64">
                  <c:v>219.279999</c:v>
                </c:pt>
                <c:pt idx="65">
                  <c:v>213.179993</c:v>
                </c:pt>
                <c:pt idx="66">
                  <c:v>211.13000500000001</c:v>
                </c:pt>
                <c:pt idx="67">
                  <c:v>216.229996</c:v>
                </c:pt>
                <c:pt idx="68">
                  <c:v>225.929993</c:v>
                </c:pt>
                <c:pt idx="69">
                  <c:v>227.979996</c:v>
                </c:pt>
                <c:pt idx="70">
                  <c:v>218.91000399999999</c:v>
                </c:pt>
                <c:pt idx="71">
                  <c:v>222.16000399999999</c:v>
                </c:pt>
                <c:pt idx="72">
                  <c:v>226.570007</c:v>
                </c:pt>
                <c:pt idx="73">
                  <c:v>221.470001</c:v>
                </c:pt>
                <c:pt idx="74">
                  <c:v>225.11999499999999</c:v>
                </c:pt>
                <c:pt idx="75">
                  <c:v>226.55999800000001</c:v>
                </c:pt>
                <c:pt idx="76">
                  <c:v>230.050003</c:v>
                </c:pt>
                <c:pt idx="77">
                  <c:v>238.570007</c:v>
                </c:pt>
                <c:pt idx="78">
                  <c:v>235.25</c:v>
                </c:pt>
                <c:pt idx="79">
                  <c:v>231.38999899999999</c:v>
                </c:pt>
                <c:pt idx="80">
                  <c:v>221.25</c:v>
                </c:pt>
                <c:pt idx="81">
                  <c:v>217.990005</c:v>
                </c:pt>
                <c:pt idx="82">
                  <c:v>211.029999</c:v>
                </c:pt>
                <c:pt idx="83">
                  <c:v>204</c:v>
                </c:pt>
                <c:pt idx="84">
                  <c:v>203.770004</c:v>
                </c:pt>
                <c:pt idx="85">
                  <c:v>201.520004</c:v>
                </c:pt>
                <c:pt idx="86">
                  <c:v>204.11999499999999</c:v>
                </c:pt>
                <c:pt idx="87">
                  <c:v>204.38000500000001</c:v>
                </c:pt>
                <c:pt idx="88">
                  <c:v>206.30999800000001</c:v>
                </c:pt>
                <c:pt idx="89">
                  <c:v>205.740005</c:v>
                </c:pt>
                <c:pt idx="90">
                  <c:v>203.259995</c:v>
                </c:pt>
                <c:pt idx="91">
                  <c:v>208.80999800000001</c:v>
                </c:pt>
                <c:pt idx="92">
                  <c:v>209.19000199999999</c:v>
                </c:pt>
                <c:pt idx="93">
                  <c:v>206.86000100000001</c:v>
                </c:pt>
                <c:pt idx="94">
                  <c:v>205.21000699999999</c:v>
                </c:pt>
                <c:pt idx="95">
                  <c:v>205.39999399999999</c:v>
                </c:pt>
                <c:pt idx="96">
                  <c:v>200</c:v>
                </c:pt>
                <c:pt idx="97">
                  <c:v>199.259995</c:v>
                </c:pt>
                <c:pt idx="98">
                  <c:v>206.85000600000001</c:v>
                </c:pt>
                <c:pt idx="99">
                  <c:v>198.740005</c:v>
                </c:pt>
                <c:pt idx="100">
                  <c:v>197.009995</c:v>
                </c:pt>
                <c:pt idx="101">
                  <c:v>199.44000199999999</c:v>
                </c:pt>
                <c:pt idx="102">
                  <c:v>209.490005</c:v>
                </c:pt>
                <c:pt idx="103">
                  <c:v>207.240005</c:v>
                </c:pt>
                <c:pt idx="104">
                  <c:v>210.21000699999999</c:v>
                </c:pt>
                <c:pt idx="105">
                  <c:v>208.270004</c:v>
                </c:pt>
                <c:pt idx="106">
                  <c:v>208.05999800000001</c:v>
                </c:pt>
                <c:pt idx="107">
                  <c:v>207.199997</c:v>
                </c:pt>
                <c:pt idx="108">
                  <c:v>208.199997</c:v>
                </c:pt>
                <c:pt idx="109">
                  <c:v>211.28999300000001</c:v>
                </c:pt>
                <c:pt idx="110">
                  <c:v>209.720001</c:v>
                </c:pt>
                <c:pt idx="111">
                  <c:v>221.5</c:v>
                </c:pt>
                <c:pt idx="112">
                  <c:v>203.570007</c:v>
                </c:pt>
                <c:pt idx="113">
                  <c:v>199.050003</c:v>
                </c:pt>
                <c:pt idx="114">
                  <c:v>200.89999399999999</c:v>
                </c:pt>
                <c:pt idx="115">
                  <c:v>204.69000199999999</c:v>
                </c:pt>
                <c:pt idx="116">
                  <c:v>205.25</c:v>
                </c:pt>
                <c:pt idx="117">
                  <c:v>204.30999800000001</c:v>
                </c:pt>
                <c:pt idx="118">
                  <c:v>212.28999300000001</c:v>
                </c:pt>
                <c:pt idx="119">
                  <c:v>219.66999799999999</c:v>
                </c:pt>
                <c:pt idx="120">
                  <c:v>224.58000200000001</c:v>
                </c:pt>
                <c:pt idx="121">
                  <c:v>218.66999799999999</c:v>
                </c:pt>
                <c:pt idx="122">
                  <c:v>221.520004</c:v>
                </c:pt>
                <c:pt idx="123">
                  <c:v>218.699997</c:v>
                </c:pt>
                <c:pt idx="124">
                  <c:v>222.85000600000001</c:v>
                </c:pt>
                <c:pt idx="125">
                  <c:v>221.36999499999999</c:v>
                </c:pt>
                <c:pt idx="126">
                  <c:v>217.16999799999999</c:v>
                </c:pt>
                <c:pt idx="127">
                  <c:v>217</c:v>
                </c:pt>
                <c:pt idx="128">
                  <c:v>206.770004</c:v>
                </c:pt>
                <c:pt idx="129">
                  <c:v>200.979996</c:v>
                </c:pt>
                <c:pt idx="130">
                  <c:v>229.949997</c:v>
                </c:pt>
                <c:pt idx="131">
                  <c:v>232.779999</c:v>
                </c:pt>
                <c:pt idx="132">
                  <c:v>225.30999800000001</c:v>
                </c:pt>
                <c:pt idx="133">
                  <c:v>229.89999399999999</c:v>
                </c:pt>
                <c:pt idx="134">
                  <c:v>230.520004</c:v>
                </c:pt>
                <c:pt idx="135">
                  <c:v>229.020004</c:v>
                </c:pt>
                <c:pt idx="136">
                  <c:v>228.13000500000001</c:v>
                </c:pt>
                <c:pt idx="137">
                  <c:v>243.240005</c:v>
                </c:pt>
                <c:pt idx="138">
                  <c:v>240.470001</c:v>
                </c:pt>
                <c:pt idx="139">
                  <c:v>240.08999600000001</c:v>
                </c:pt>
                <c:pt idx="140">
                  <c:v>233.80999800000001</c:v>
                </c:pt>
                <c:pt idx="141">
                  <c:v>226.71000699999999</c:v>
                </c:pt>
                <c:pt idx="142">
                  <c:v>223.61000100000001</c:v>
                </c:pt>
                <c:pt idx="143">
                  <c:v>229.61000100000001</c:v>
                </c:pt>
                <c:pt idx="144">
                  <c:v>227.720001</c:v>
                </c:pt>
                <c:pt idx="145">
                  <c:v>231.35000600000001</c:v>
                </c:pt>
                <c:pt idx="146">
                  <c:v>230.490005</c:v>
                </c:pt>
                <c:pt idx="147">
                  <c:v>224.19000199999999</c:v>
                </c:pt>
                <c:pt idx="148">
                  <c:v>222.979996</c:v>
                </c:pt>
                <c:pt idx="149">
                  <c:v>216.13000500000001</c:v>
                </c:pt>
                <c:pt idx="150">
                  <c:v>214.28999300000001</c:v>
                </c:pt>
                <c:pt idx="151">
                  <c:v>217.83000200000001</c:v>
                </c:pt>
                <c:pt idx="152">
                  <c:v>217.979996</c:v>
                </c:pt>
                <c:pt idx="153">
                  <c:v>225.429993</c:v>
                </c:pt>
                <c:pt idx="154">
                  <c:v>227.66000399999999</c:v>
                </c:pt>
                <c:pt idx="155">
                  <c:v>227.66000399999999</c:v>
                </c:pt>
                <c:pt idx="156">
                  <c:v>227.300003</c:v>
                </c:pt>
                <c:pt idx="157">
                  <c:v>228.16999799999999</c:v>
                </c:pt>
                <c:pt idx="158">
                  <c:v>224.86999499999999</c:v>
                </c:pt>
                <c:pt idx="159">
                  <c:v>227.63000500000001</c:v>
                </c:pt>
                <c:pt idx="160">
                  <c:v>229.80999800000001</c:v>
                </c:pt>
                <c:pt idx="161">
                  <c:v>233.08999600000001</c:v>
                </c:pt>
                <c:pt idx="162">
                  <c:v>237.699997</c:v>
                </c:pt>
                <c:pt idx="163">
                  <c:v>233.270004</c:v>
                </c:pt>
                <c:pt idx="164">
                  <c:v>233.19000199999999</c:v>
                </c:pt>
                <c:pt idx="165">
                  <c:v>236.10000600000001</c:v>
                </c:pt>
                <c:pt idx="166">
                  <c:v>234.88999899999999</c:v>
                </c:pt>
                <c:pt idx="167">
                  <c:v>229.020004</c:v>
                </c:pt>
                <c:pt idx="168">
                  <c:v>224.970001</c:v>
                </c:pt>
                <c:pt idx="169">
                  <c:v>232.449997</c:v>
                </c:pt>
                <c:pt idx="170">
                  <c:v>229.240005</c:v>
                </c:pt>
                <c:pt idx="171">
                  <c:v>230.679993</c:v>
                </c:pt>
                <c:pt idx="172">
                  <c:v>233.21000699999999</c:v>
                </c:pt>
                <c:pt idx="173">
                  <c:v>238.220001</c:v>
                </c:pt>
                <c:pt idx="174">
                  <c:v>233.41999799999999</c:v>
                </c:pt>
                <c:pt idx="175">
                  <c:v>234.86999499999999</c:v>
                </c:pt>
                <c:pt idx="176">
                  <c:v>231.729996</c:v>
                </c:pt>
                <c:pt idx="177">
                  <c:v>223.570007</c:v>
                </c:pt>
                <c:pt idx="178">
                  <c:v>225.259995</c:v>
                </c:pt>
                <c:pt idx="179">
                  <c:v>226.05999800000001</c:v>
                </c:pt>
                <c:pt idx="180">
                  <c:v>228.029999</c:v>
                </c:pt>
                <c:pt idx="181">
                  <c:v>218.16000399999999</c:v>
                </c:pt>
                <c:pt idx="182">
                  <c:v>216.729996</c:v>
                </c:pt>
                <c:pt idx="183">
                  <c:v>213.479996</c:v>
                </c:pt>
                <c:pt idx="184">
                  <c:v>210.80999800000001</c:v>
                </c:pt>
                <c:pt idx="185">
                  <c:v>211.86000100000001</c:v>
                </c:pt>
                <c:pt idx="186">
                  <c:v>208.720001</c:v>
                </c:pt>
                <c:pt idx="187">
                  <c:v>204.16999799999999</c:v>
                </c:pt>
                <c:pt idx="188">
                  <c:v>201.61999499999999</c:v>
                </c:pt>
                <c:pt idx="189">
                  <c:v>202.86999499999999</c:v>
                </c:pt>
                <c:pt idx="190">
                  <c:v>209.070007</c:v>
                </c:pt>
                <c:pt idx="191">
                  <c:v>213.83999600000001</c:v>
                </c:pt>
                <c:pt idx="192">
                  <c:v>205.33999600000001</c:v>
                </c:pt>
                <c:pt idx="193">
                  <c:v>205.009995</c:v>
                </c:pt>
                <c:pt idx="194">
                  <c:v>204.86999499999999</c:v>
                </c:pt>
                <c:pt idx="195">
                  <c:v>161.020004</c:v>
                </c:pt>
                <c:pt idx="196">
                  <c:v>162.89999399999999</c:v>
                </c:pt>
                <c:pt idx="197">
                  <c:v>157.39999399999999</c:v>
                </c:pt>
                <c:pt idx="198">
                  <c:v>153.25</c:v>
                </c:pt>
                <c:pt idx="199">
                  <c:v>154.53999300000001</c:v>
                </c:pt>
                <c:pt idx="200">
                  <c:v>149.33000200000001</c:v>
                </c:pt>
                <c:pt idx="201">
                  <c:v>142.89999399999999</c:v>
                </c:pt>
                <c:pt idx="202">
                  <c:v>144.949997</c:v>
                </c:pt>
                <c:pt idx="203">
                  <c:v>149.990005</c:v>
                </c:pt>
                <c:pt idx="204">
                  <c:v>152.30999800000001</c:v>
                </c:pt>
                <c:pt idx="205">
                  <c:v>148.470001</c:v>
                </c:pt>
                <c:pt idx="206">
                  <c:v>151.46000699999999</c:v>
                </c:pt>
                <c:pt idx="207">
                  <c:v>159.11999499999999</c:v>
                </c:pt>
                <c:pt idx="208">
                  <c:v>156.86999499999999</c:v>
                </c:pt>
                <c:pt idx="209">
                  <c:v>155.19000199999999</c:v>
                </c:pt>
                <c:pt idx="210">
                  <c:v>154.41000399999999</c:v>
                </c:pt>
                <c:pt idx="211">
                  <c:v>153.21000699999999</c:v>
                </c:pt>
                <c:pt idx="212">
                  <c:v>152.08000200000001</c:v>
                </c:pt>
                <c:pt idx="213">
                  <c:v>152.88999899999999</c:v>
                </c:pt>
                <c:pt idx="214">
                  <c:v>156.25</c:v>
                </c:pt>
                <c:pt idx="215">
                  <c:v>156.96000699999999</c:v>
                </c:pt>
                <c:pt idx="216">
                  <c:v>156.979996</c:v>
                </c:pt>
                <c:pt idx="217">
                  <c:v>156.300003</c:v>
                </c:pt>
                <c:pt idx="218">
                  <c:v>152.96000699999999</c:v>
                </c:pt>
                <c:pt idx="219">
                  <c:v>150.13999899999999</c:v>
                </c:pt>
                <c:pt idx="220">
                  <c:v>153.229996</c:v>
                </c:pt>
                <c:pt idx="221">
                  <c:v>154.759995</c:v>
                </c:pt>
                <c:pt idx="222">
                  <c:v>155.800003</c:v>
                </c:pt>
                <c:pt idx="223">
                  <c:v>157.96000699999999</c:v>
                </c:pt>
                <c:pt idx="224">
                  <c:v>156.91000399999999</c:v>
                </c:pt>
                <c:pt idx="225">
                  <c:v>160.36999499999999</c:v>
                </c:pt>
                <c:pt idx="226">
                  <c:v>160.279999</c:v>
                </c:pt>
                <c:pt idx="227">
                  <c:v>158.19000199999999</c:v>
                </c:pt>
                <c:pt idx="228">
                  <c:v>154.55999800000001</c:v>
                </c:pt>
                <c:pt idx="229">
                  <c:v>154.91999799999999</c:v>
                </c:pt>
                <c:pt idx="230">
                  <c:v>156.66000399999999</c:v>
                </c:pt>
                <c:pt idx="231">
                  <c:v>159.240005</c:v>
                </c:pt>
                <c:pt idx="232">
                  <c:v>159.53999300000001</c:v>
                </c:pt>
                <c:pt idx="233">
                  <c:v>158.03999300000001</c:v>
                </c:pt>
                <c:pt idx="234">
                  <c:v>166</c:v>
                </c:pt>
                <c:pt idx="235">
                  <c:v>175.61000100000001</c:v>
                </c:pt>
                <c:pt idx="236">
                  <c:v>174.759995</c:v>
                </c:pt>
                <c:pt idx="237">
                  <c:v>176.259995</c:v>
                </c:pt>
                <c:pt idx="238">
                  <c:v>170.770004</c:v>
                </c:pt>
                <c:pt idx="239">
                  <c:v>171.53999300000001</c:v>
                </c:pt>
                <c:pt idx="240">
                  <c:v>174.720001</c:v>
                </c:pt>
                <c:pt idx="241">
                  <c:v>173.63999899999999</c:v>
                </c:pt>
                <c:pt idx="242">
                  <c:v>175.66999799999999</c:v>
                </c:pt>
                <c:pt idx="243">
                  <c:v>176.36000100000001</c:v>
                </c:pt>
                <c:pt idx="244">
                  <c:v>176.699997</c:v>
                </c:pt>
                <c:pt idx="245">
                  <c:v>173.21000699999999</c:v>
                </c:pt>
                <c:pt idx="246">
                  <c:v>177.820007</c:v>
                </c:pt>
                <c:pt idx="247">
                  <c:v>182.220001</c:v>
                </c:pt>
                <c:pt idx="248">
                  <c:v>180.449997</c:v>
                </c:pt>
                <c:pt idx="249">
                  <c:v>181.41000399999999</c:v>
                </c:pt>
                <c:pt idx="250">
                  <c:v>176.60000600000001</c:v>
                </c:pt>
                <c:pt idx="251">
                  <c:v>173.050003</c:v>
                </c:pt>
                <c:pt idx="252">
                  <c:v>173.365005</c:v>
                </c:pt>
              </c:numCache>
            </c:numRef>
          </c:val>
          <c:smooth val="0"/>
          <c:extLst>
            <c:ext xmlns:c16="http://schemas.microsoft.com/office/drawing/2014/chart" uri="{C3380CC4-5D6E-409C-BE32-E72D297353CC}">
              <c16:uniqueId val="{00000000-7786-417D-9F62-D002BAA2A039}"/>
            </c:ext>
          </c:extLst>
        </c:ser>
        <c:dLbls>
          <c:showLegendKey val="0"/>
          <c:showVal val="0"/>
          <c:showCatName val="0"/>
          <c:showSerName val="0"/>
          <c:showPercent val="0"/>
          <c:showBubbleSize val="0"/>
        </c:dLbls>
        <c:smooth val="0"/>
        <c:axId val="1612869343"/>
        <c:axId val="1612868095"/>
      </c:lineChart>
      <c:dateAx>
        <c:axId val="1612869343"/>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868095"/>
        <c:crosses val="autoZero"/>
        <c:auto val="1"/>
        <c:lblOffset val="100"/>
        <c:baseTimeUnit val="days"/>
      </c:dateAx>
      <c:valAx>
        <c:axId val="161286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869343"/>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CF942E3-DC47-4B09-8A5C-37E97F92E7D1}" type="datetimeFigureOut">
              <a:rPr lang="en-IN" smtClean="0"/>
              <a:t>11-12-2022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BB32BFF-9ADF-4DC7-8551-92EF7BBB65F6}" type="slidenum">
              <a:rPr lang="en-IN" smtClean="0"/>
              <a:t>‹#›</a:t>
            </a:fld>
            <a:endParaRPr lang="en-IN"/>
          </a:p>
        </p:txBody>
      </p:sp>
    </p:spTree>
    <p:extLst>
      <p:ext uri="{BB962C8B-B14F-4D97-AF65-F5344CB8AC3E}">
        <p14:creationId xmlns:p14="http://schemas.microsoft.com/office/powerpoint/2010/main" val="3361272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B32BFF-9ADF-4DC7-8551-92EF7BBB65F6}" type="slidenum">
              <a:rPr lang="en-IN" smtClean="0"/>
              <a:t>9</a:t>
            </a:fld>
            <a:endParaRPr lang="en-IN"/>
          </a:p>
        </p:txBody>
      </p:sp>
    </p:spTree>
    <p:extLst>
      <p:ext uri="{BB962C8B-B14F-4D97-AF65-F5344CB8AC3E}">
        <p14:creationId xmlns:p14="http://schemas.microsoft.com/office/powerpoint/2010/main" val="271360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8422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87949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324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8365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5305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1199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91602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47375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6091" y="217681"/>
            <a:ext cx="11319816"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8179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330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6284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6582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5641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8646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808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5674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37790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12/11/2022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91931080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C456-F39B-D7F2-33CE-AC48714DD627}"/>
              </a:ext>
            </a:extLst>
          </p:cNvPr>
          <p:cNvSpPr>
            <a:spLocks noGrp="1"/>
          </p:cNvSpPr>
          <p:nvPr>
            <p:ph type="ctrTitle"/>
          </p:nvPr>
        </p:nvSpPr>
        <p:spPr>
          <a:xfrm>
            <a:off x="2133600" y="2057400"/>
            <a:ext cx="7766936" cy="1646302"/>
          </a:xfrm>
        </p:spPr>
        <p:txBody>
          <a:bodyPr/>
          <a:lstStyle/>
          <a:p>
            <a:r>
              <a:rPr lang="en-US" sz="2800" b="1" u="none" spc="-10" dirty="0">
                <a:solidFill>
                  <a:schemeClr val="tx1"/>
                </a:solidFill>
                <a:latin typeface="Arial"/>
                <a:cs typeface="Arial"/>
              </a:rPr>
              <a:t>STOCK PREDICTION </a:t>
            </a:r>
            <a:r>
              <a:rPr lang="en-US" sz="2800" b="1" u="none" spc="-5" dirty="0">
                <a:solidFill>
                  <a:schemeClr val="tx1"/>
                </a:solidFill>
                <a:latin typeface="Arial"/>
                <a:cs typeface="Arial"/>
              </a:rPr>
              <a:t>USING </a:t>
            </a:r>
            <a:r>
              <a:rPr lang="en-US" sz="2800" b="1" u="none" spc="-10" dirty="0">
                <a:solidFill>
                  <a:schemeClr val="tx1"/>
                </a:solidFill>
                <a:latin typeface="Arial"/>
                <a:cs typeface="Arial"/>
              </a:rPr>
              <a:t>THE REGRESSION</a:t>
            </a:r>
            <a:r>
              <a:rPr lang="en-US" sz="2800" b="1" u="none" spc="-50" dirty="0">
                <a:solidFill>
                  <a:schemeClr val="tx1"/>
                </a:solidFill>
                <a:latin typeface="Times New Roman"/>
                <a:cs typeface="Times New Roman"/>
              </a:rPr>
              <a:t> </a:t>
            </a:r>
            <a:r>
              <a:rPr lang="en-US" sz="2800" b="1" u="none" spc="-5" dirty="0">
                <a:solidFill>
                  <a:schemeClr val="tx1"/>
                </a:solidFill>
                <a:latin typeface="Times New Roman"/>
                <a:cs typeface="Times New Roman"/>
              </a:rPr>
              <a:t>MODEL AND </a:t>
            </a:r>
            <a:br>
              <a:rPr lang="en-US" sz="2800" b="1" u="none" dirty="0">
                <a:solidFill>
                  <a:schemeClr val="tx1"/>
                </a:solidFill>
                <a:latin typeface="Times New Roman"/>
                <a:cs typeface="Times New Roman"/>
              </a:rPr>
            </a:br>
            <a:r>
              <a:rPr lang="en-US" sz="2800" b="1" u="none" spc="-5" dirty="0">
                <a:solidFill>
                  <a:schemeClr val="tx1"/>
                </a:solidFill>
                <a:latin typeface="Arial"/>
                <a:cs typeface="Arial"/>
              </a:rPr>
              <a:t>MACHINE </a:t>
            </a:r>
            <a:r>
              <a:rPr lang="en-US" sz="2800" b="1" u="none" spc="-875" dirty="0">
                <a:solidFill>
                  <a:schemeClr val="tx1"/>
                </a:solidFill>
                <a:latin typeface="Arial"/>
                <a:cs typeface="Arial"/>
              </a:rPr>
              <a:t> </a:t>
            </a:r>
            <a:r>
              <a:rPr lang="en-US" sz="2800" b="1" u="none" spc="-10" dirty="0">
                <a:solidFill>
                  <a:schemeClr val="tx1"/>
                </a:solidFill>
                <a:latin typeface="Arial"/>
                <a:cs typeface="Arial"/>
              </a:rPr>
              <a:t>LEARNING MODELS</a:t>
            </a:r>
            <a:endParaRPr lang="en-IN" sz="2800" b="1" dirty="0">
              <a:solidFill>
                <a:schemeClr val="tx1"/>
              </a:solidFill>
            </a:endParaRPr>
          </a:p>
        </p:txBody>
      </p:sp>
      <p:sp>
        <p:nvSpPr>
          <p:cNvPr id="3" name="Subtitle 2">
            <a:extLst>
              <a:ext uri="{FF2B5EF4-FFF2-40B4-BE49-F238E27FC236}">
                <a16:creationId xmlns:a16="http://schemas.microsoft.com/office/drawing/2014/main" id="{D9DCAEC9-1EA3-6FC8-F4FD-83B86BDD0AF0}"/>
              </a:ext>
            </a:extLst>
          </p:cNvPr>
          <p:cNvSpPr>
            <a:spLocks noGrp="1"/>
          </p:cNvSpPr>
          <p:nvPr>
            <p:ph type="subTitle" idx="1"/>
          </p:nvPr>
        </p:nvSpPr>
        <p:spPr/>
        <p:txBody>
          <a:bodyPr>
            <a:normAutofit fontScale="85000" lnSpcReduction="20000"/>
          </a:bodyPr>
          <a:lstStyle/>
          <a:p>
            <a:pPr marL="12700" algn="just">
              <a:lnSpc>
                <a:spcPct val="100000"/>
              </a:lnSpc>
              <a:spcBef>
                <a:spcPts val="100"/>
              </a:spcBef>
            </a:pPr>
            <a:r>
              <a:rPr lang="en-IN" sz="1800" spc="-5" dirty="0">
                <a:solidFill>
                  <a:schemeClr val="tx1"/>
                </a:solidFill>
                <a:latin typeface="Arial MT"/>
                <a:cs typeface="Arial MT"/>
              </a:rPr>
              <a:t>Presented</a:t>
            </a:r>
            <a:r>
              <a:rPr lang="en-IN" sz="1800" spc="-55" dirty="0">
                <a:solidFill>
                  <a:schemeClr val="tx1"/>
                </a:solidFill>
                <a:latin typeface="Arial MT"/>
                <a:cs typeface="Arial MT"/>
              </a:rPr>
              <a:t> </a:t>
            </a:r>
            <a:r>
              <a:rPr lang="en-IN" sz="1800" spc="-5" dirty="0">
                <a:solidFill>
                  <a:schemeClr val="tx1"/>
                </a:solidFill>
                <a:latin typeface="Arial MT"/>
                <a:cs typeface="Arial MT"/>
              </a:rPr>
              <a:t>by:</a:t>
            </a:r>
          </a:p>
          <a:p>
            <a:pPr marL="12700" algn="just">
              <a:lnSpc>
                <a:spcPct val="100000"/>
              </a:lnSpc>
              <a:spcBef>
                <a:spcPts val="100"/>
              </a:spcBef>
            </a:pPr>
            <a:r>
              <a:rPr lang="en-IN" spc="-5" dirty="0">
                <a:solidFill>
                  <a:schemeClr val="tx1"/>
                </a:solidFill>
                <a:latin typeface="Arial MT"/>
                <a:cs typeface="Arial MT"/>
              </a:rPr>
              <a:t>Namratha </a:t>
            </a:r>
            <a:r>
              <a:rPr lang="en-IN" spc="-5" dirty="0" err="1">
                <a:solidFill>
                  <a:schemeClr val="tx1"/>
                </a:solidFill>
                <a:latin typeface="Arial MT"/>
                <a:cs typeface="Arial MT"/>
              </a:rPr>
              <a:t>Jonnalagadda</a:t>
            </a:r>
            <a:endParaRPr lang="en-IN" spc="-5" dirty="0">
              <a:solidFill>
                <a:schemeClr val="tx1"/>
              </a:solidFill>
              <a:latin typeface="Arial MT"/>
              <a:cs typeface="Arial MT"/>
            </a:endParaRPr>
          </a:p>
          <a:p>
            <a:pPr marL="12700" algn="just">
              <a:lnSpc>
                <a:spcPct val="100000"/>
              </a:lnSpc>
              <a:spcBef>
                <a:spcPts val="100"/>
              </a:spcBef>
            </a:pPr>
            <a:r>
              <a:rPr lang="en-IN" spc="-5" dirty="0" err="1">
                <a:solidFill>
                  <a:schemeClr val="tx1"/>
                </a:solidFill>
                <a:latin typeface="Arial MT"/>
                <a:cs typeface="Arial MT"/>
              </a:rPr>
              <a:t>H</a:t>
            </a:r>
            <a:r>
              <a:rPr lang="en-IN" sz="1800" spc="-5" dirty="0" err="1">
                <a:solidFill>
                  <a:schemeClr val="tx1"/>
                </a:solidFill>
                <a:latin typeface="Arial MT"/>
                <a:cs typeface="Arial MT"/>
              </a:rPr>
              <a:t>arshaVardhan</a:t>
            </a:r>
            <a:r>
              <a:rPr lang="en-IN" sz="1800" spc="-5" dirty="0">
                <a:solidFill>
                  <a:schemeClr val="tx1"/>
                </a:solidFill>
                <a:latin typeface="Arial MT"/>
                <a:cs typeface="Arial MT"/>
              </a:rPr>
              <a:t> </a:t>
            </a:r>
            <a:r>
              <a:rPr lang="en-IN" sz="1800" spc="-5" dirty="0" err="1">
                <a:solidFill>
                  <a:schemeClr val="tx1"/>
                </a:solidFill>
                <a:latin typeface="Arial MT"/>
                <a:cs typeface="Arial MT"/>
              </a:rPr>
              <a:t>Jonnalagadda</a:t>
            </a:r>
            <a:endParaRPr lang="en-IN" sz="1800" spc="-5" dirty="0">
              <a:solidFill>
                <a:schemeClr val="tx1"/>
              </a:solidFill>
              <a:latin typeface="Arial MT"/>
              <a:cs typeface="Arial MT"/>
            </a:endParaRPr>
          </a:p>
          <a:p>
            <a:pPr marL="12700" algn="just">
              <a:lnSpc>
                <a:spcPct val="100000"/>
              </a:lnSpc>
              <a:spcBef>
                <a:spcPts val="100"/>
              </a:spcBef>
            </a:pPr>
            <a:r>
              <a:rPr lang="en-IN" spc="-5" dirty="0" err="1">
                <a:solidFill>
                  <a:schemeClr val="tx1"/>
                </a:solidFill>
                <a:latin typeface="Arial MT"/>
                <a:cs typeface="Arial MT"/>
              </a:rPr>
              <a:t>Thushar</a:t>
            </a:r>
            <a:r>
              <a:rPr lang="en-IN" spc="-5" dirty="0">
                <a:solidFill>
                  <a:schemeClr val="tx1"/>
                </a:solidFill>
                <a:latin typeface="Arial MT"/>
                <a:cs typeface="Arial MT"/>
              </a:rPr>
              <a:t> Mohan G</a:t>
            </a:r>
          </a:p>
          <a:p>
            <a:pPr marL="12700" algn="just">
              <a:lnSpc>
                <a:spcPct val="100000"/>
              </a:lnSpc>
              <a:spcBef>
                <a:spcPts val="100"/>
              </a:spcBef>
            </a:pPr>
            <a:r>
              <a:rPr lang="en-IN" spc="-5" dirty="0" err="1">
                <a:solidFill>
                  <a:schemeClr val="tx1"/>
                </a:solidFill>
                <a:latin typeface="Arial MT"/>
                <a:cs typeface="Arial MT"/>
              </a:rPr>
              <a:t>Preksha</a:t>
            </a:r>
            <a:r>
              <a:rPr lang="en-IN" spc="-5" dirty="0">
                <a:solidFill>
                  <a:schemeClr val="tx1"/>
                </a:solidFill>
                <a:latin typeface="Arial MT"/>
                <a:cs typeface="Arial MT"/>
              </a:rPr>
              <a:t> Reddy</a:t>
            </a:r>
            <a:endParaRPr lang="en-IN" sz="1800" dirty="0">
              <a:solidFill>
                <a:schemeClr val="tx1"/>
              </a:solidFill>
              <a:latin typeface="Arial MT"/>
              <a:cs typeface="Arial MT"/>
            </a:endParaRPr>
          </a:p>
          <a:p>
            <a:endParaRPr lang="en-IN" dirty="0">
              <a:solidFill>
                <a:schemeClr val="tx1"/>
              </a:solidFill>
            </a:endParaRPr>
          </a:p>
        </p:txBody>
      </p:sp>
    </p:spTree>
    <p:extLst>
      <p:ext uri="{BB962C8B-B14F-4D97-AF65-F5344CB8AC3E}">
        <p14:creationId xmlns:p14="http://schemas.microsoft.com/office/powerpoint/2010/main" val="180912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CDDD-682E-D9C5-3B42-9FF4CA6B4F70}"/>
              </a:ext>
            </a:extLst>
          </p:cNvPr>
          <p:cNvSpPr>
            <a:spLocks noGrp="1"/>
          </p:cNvSpPr>
          <p:nvPr>
            <p:ph type="ctrTitle"/>
          </p:nvPr>
        </p:nvSpPr>
        <p:spPr>
          <a:xfrm>
            <a:off x="436091" y="217681"/>
            <a:ext cx="11319816" cy="553998"/>
          </a:xfrm>
        </p:spPr>
        <p:txBody>
          <a:bodyPr/>
          <a:lstStyle/>
          <a:p>
            <a:r>
              <a:rPr lang="en-US" dirty="0"/>
              <a:t>CODE:</a:t>
            </a:r>
            <a:endParaRPr lang="en-IN" dirty="0"/>
          </a:p>
        </p:txBody>
      </p:sp>
      <p:sp>
        <p:nvSpPr>
          <p:cNvPr id="3" name="Subtitle 2">
            <a:extLst>
              <a:ext uri="{FF2B5EF4-FFF2-40B4-BE49-F238E27FC236}">
                <a16:creationId xmlns:a16="http://schemas.microsoft.com/office/drawing/2014/main" id="{47264429-386F-0566-3842-174EC2A348E1}"/>
              </a:ext>
            </a:extLst>
          </p:cNvPr>
          <p:cNvSpPr>
            <a:spLocks noGrp="1"/>
          </p:cNvSpPr>
          <p:nvPr>
            <p:ph type="subTitle" idx="4"/>
          </p:nvPr>
        </p:nvSpPr>
        <p:spPr>
          <a:xfrm>
            <a:off x="381000" y="1447800"/>
            <a:ext cx="8534400" cy="1714500"/>
          </a:xfrm>
        </p:spPr>
        <p:txBody>
          <a:bodyPr/>
          <a:lstStyle/>
          <a:p>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9949602E-D48B-2500-B3CE-1B7583533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91" y="771679"/>
            <a:ext cx="10570691" cy="5946014"/>
          </a:xfrm>
          <a:prstGeom prst="rect">
            <a:avLst/>
          </a:prstGeom>
        </p:spPr>
      </p:pic>
    </p:spTree>
    <p:extLst>
      <p:ext uri="{BB962C8B-B14F-4D97-AF65-F5344CB8AC3E}">
        <p14:creationId xmlns:p14="http://schemas.microsoft.com/office/powerpoint/2010/main" val="230811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0B08-EAA1-E1F0-2838-8E388CAFBF5B}"/>
              </a:ext>
            </a:extLst>
          </p:cNvPr>
          <p:cNvSpPr>
            <a:spLocks noGrp="1"/>
          </p:cNvSpPr>
          <p:nvPr>
            <p:ph type="ctrTitle"/>
          </p:nvPr>
        </p:nvSpPr>
        <p:spPr>
          <a:xfrm>
            <a:off x="436091" y="217681"/>
            <a:ext cx="11319816" cy="553998"/>
          </a:xfrm>
        </p:spPr>
        <p:txBody>
          <a:bodyPr/>
          <a:lstStyle/>
          <a:p>
            <a:r>
              <a:rPr lang="en-US" dirty="0"/>
              <a:t>CODE:</a:t>
            </a:r>
            <a:endParaRPr lang="en-IN" dirty="0"/>
          </a:p>
        </p:txBody>
      </p:sp>
      <p:sp>
        <p:nvSpPr>
          <p:cNvPr id="3" name="Subtitle 2">
            <a:extLst>
              <a:ext uri="{FF2B5EF4-FFF2-40B4-BE49-F238E27FC236}">
                <a16:creationId xmlns:a16="http://schemas.microsoft.com/office/drawing/2014/main" id="{CE15BB48-7A46-95CE-7761-D2756106A197}"/>
              </a:ext>
            </a:extLst>
          </p:cNvPr>
          <p:cNvSpPr>
            <a:spLocks noGrp="1"/>
          </p:cNvSpPr>
          <p:nvPr>
            <p:ph type="subTitle" idx="4"/>
          </p:nvPr>
        </p:nvSpPr>
        <p:spPr/>
        <p:txBody>
          <a:bodyPr/>
          <a:lstStyle/>
          <a:p>
            <a:endParaRPr lang="en-IN"/>
          </a:p>
        </p:txBody>
      </p:sp>
      <p:pic>
        <p:nvPicPr>
          <p:cNvPr id="5" name="Picture 4" descr="Graphical user interface, text, application&#10;&#10;Description automatically generated">
            <a:extLst>
              <a:ext uri="{FF2B5EF4-FFF2-40B4-BE49-F238E27FC236}">
                <a16:creationId xmlns:a16="http://schemas.microsoft.com/office/drawing/2014/main" id="{59EEE04E-0831-0131-9C1B-5772C0A7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71679"/>
            <a:ext cx="10385690" cy="5893879"/>
          </a:xfrm>
          <a:prstGeom prst="rect">
            <a:avLst/>
          </a:prstGeom>
        </p:spPr>
      </p:pic>
    </p:spTree>
    <p:extLst>
      <p:ext uri="{BB962C8B-B14F-4D97-AF65-F5344CB8AC3E}">
        <p14:creationId xmlns:p14="http://schemas.microsoft.com/office/powerpoint/2010/main" val="201109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05053" y="838200"/>
            <a:ext cx="11210925" cy="744836"/>
          </a:xfrm>
          <a:prstGeom prst="rect">
            <a:avLst/>
          </a:prstGeom>
        </p:spPr>
        <p:txBody>
          <a:bodyPr vert="horz" lIns="91440" tIns="45720" rIns="91440" bIns="45720" rtlCol="0" anchor="ctr">
            <a:noAutofit/>
          </a:bodyPr>
          <a:lstStyle/>
          <a:p>
            <a:pPr marL="12700" marR="5080" algn="ctr" rtl="0">
              <a:lnSpc>
                <a:spcPct val="90000"/>
              </a:lnSpc>
              <a:spcBef>
                <a:spcPct val="0"/>
              </a:spcBef>
            </a:pPr>
            <a:r>
              <a:rPr lang="en-US" sz="4400" kern="1200" spc="-5" dirty="0">
                <a:solidFill>
                  <a:schemeClr val="tx1"/>
                </a:solidFill>
                <a:latin typeface="Aldhabi" panose="020B0604020202020204" pitchFamily="2" charset="-78"/>
                <a:cs typeface="Aldhabi" panose="020B0604020202020204" pitchFamily="2" charset="-78"/>
              </a:rPr>
              <a:t>Stock</a:t>
            </a:r>
            <a:r>
              <a:rPr lang="en-US" sz="4400" kern="1200" spc="-25" dirty="0">
                <a:solidFill>
                  <a:schemeClr val="tx1"/>
                </a:solidFill>
                <a:latin typeface="Aldhabi" panose="020B0604020202020204" pitchFamily="2" charset="-78"/>
                <a:cs typeface="Aldhabi" panose="020B0604020202020204" pitchFamily="2" charset="-78"/>
              </a:rPr>
              <a:t> </a:t>
            </a:r>
            <a:r>
              <a:rPr lang="en-US" sz="4400" kern="1200" spc="-5" dirty="0">
                <a:solidFill>
                  <a:schemeClr val="tx1"/>
                </a:solidFill>
                <a:latin typeface="Aldhabi" panose="020B0604020202020204" pitchFamily="2" charset="-78"/>
                <a:cs typeface="Aldhabi" panose="020B0604020202020204" pitchFamily="2" charset="-78"/>
              </a:rPr>
              <a:t>Forecasting</a:t>
            </a:r>
            <a:r>
              <a:rPr lang="en-US" sz="4400" kern="1200" spc="-20" dirty="0">
                <a:solidFill>
                  <a:schemeClr val="tx1"/>
                </a:solidFill>
                <a:latin typeface="Aldhabi" panose="020B0604020202020204" pitchFamily="2" charset="-78"/>
                <a:cs typeface="Aldhabi" panose="020B0604020202020204" pitchFamily="2" charset="-78"/>
              </a:rPr>
              <a:t> </a:t>
            </a:r>
            <a:r>
              <a:rPr lang="en-US" sz="4400" kern="1200" spc="-5" dirty="0">
                <a:solidFill>
                  <a:schemeClr val="tx1"/>
                </a:solidFill>
                <a:latin typeface="Aldhabi" panose="020B0604020202020204" pitchFamily="2" charset="-78"/>
                <a:cs typeface="Aldhabi" panose="020B0604020202020204" pitchFamily="2" charset="-78"/>
              </a:rPr>
              <a:t>using</a:t>
            </a:r>
            <a:r>
              <a:rPr lang="en-US" sz="4400" kern="1200" spc="-20" dirty="0">
                <a:solidFill>
                  <a:schemeClr val="tx1"/>
                </a:solidFill>
                <a:latin typeface="Aldhabi" panose="020B0604020202020204" pitchFamily="2" charset="-78"/>
                <a:cs typeface="Aldhabi" panose="020B0604020202020204" pitchFamily="2" charset="-78"/>
              </a:rPr>
              <a:t> </a:t>
            </a:r>
            <a:r>
              <a:rPr lang="en-US" sz="4400" kern="1200" dirty="0">
                <a:solidFill>
                  <a:schemeClr val="tx1"/>
                </a:solidFill>
                <a:latin typeface="Aldhabi" panose="020B0604020202020204" pitchFamily="2" charset="-78"/>
                <a:cs typeface="Aldhabi" panose="020B0604020202020204" pitchFamily="2" charset="-78"/>
              </a:rPr>
              <a:t>the</a:t>
            </a:r>
            <a:r>
              <a:rPr lang="en-US" sz="4400" kern="1200" spc="-15" dirty="0">
                <a:solidFill>
                  <a:schemeClr val="tx1"/>
                </a:solidFill>
                <a:latin typeface="Aldhabi" panose="020B0604020202020204" pitchFamily="2" charset="-78"/>
                <a:cs typeface="Aldhabi" panose="020B0604020202020204" pitchFamily="2" charset="-78"/>
              </a:rPr>
              <a:t> </a:t>
            </a:r>
            <a:r>
              <a:rPr lang="en-US" sz="4400" spc="-15" dirty="0">
                <a:solidFill>
                  <a:schemeClr val="tx1"/>
                </a:solidFill>
                <a:latin typeface="Aldhabi" panose="020B0604020202020204" pitchFamily="2" charset="-78"/>
                <a:cs typeface="Aldhabi" panose="020B0604020202020204" pitchFamily="2" charset="-78"/>
              </a:rPr>
              <a:t>Prophet</a:t>
            </a:r>
            <a:r>
              <a:rPr lang="en-US" sz="4400" kern="1200" spc="-15" dirty="0">
                <a:solidFill>
                  <a:schemeClr val="tx1"/>
                </a:solidFill>
                <a:latin typeface="Aldhabi" panose="020B0604020202020204" pitchFamily="2" charset="-78"/>
                <a:cs typeface="Aldhabi" panose="020B0604020202020204" pitchFamily="2" charset="-78"/>
              </a:rPr>
              <a:t> </a:t>
            </a:r>
            <a:r>
              <a:rPr lang="en-US" sz="4400" kern="1200" spc="-5" dirty="0">
                <a:solidFill>
                  <a:schemeClr val="tx1"/>
                </a:solidFill>
                <a:latin typeface="Aldhabi" panose="020B0604020202020204" pitchFamily="2" charset="-78"/>
                <a:cs typeface="Aldhabi" panose="020B0604020202020204" pitchFamily="2" charset="-78"/>
              </a:rPr>
              <a:t>Regression</a:t>
            </a:r>
            <a:r>
              <a:rPr lang="en-US" sz="4400" kern="1200" spc="-20" dirty="0">
                <a:solidFill>
                  <a:schemeClr val="tx1"/>
                </a:solidFill>
                <a:latin typeface="Aldhabi" panose="020B0604020202020204" pitchFamily="2" charset="-78"/>
                <a:cs typeface="Aldhabi" panose="020B0604020202020204" pitchFamily="2" charset="-78"/>
              </a:rPr>
              <a:t> </a:t>
            </a:r>
            <a:r>
              <a:rPr lang="en-US" sz="4400" kern="1200" spc="-5" dirty="0">
                <a:solidFill>
                  <a:schemeClr val="tx1"/>
                </a:solidFill>
                <a:latin typeface="Aldhabi" panose="020B0604020202020204" pitchFamily="2" charset="-78"/>
                <a:cs typeface="Aldhabi" panose="020B0604020202020204" pitchFamily="2" charset="-78"/>
              </a:rPr>
              <a:t>Model: </a:t>
            </a:r>
            <a:r>
              <a:rPr lang="en-US" sz="4400" u="none" kern="1200" spc="-585" dirty="0">
                <a:solidFill>
                  <a:schemeClr val="tx1"/>
                </a:solidFill>
                <a:latin typeface="Aldhabi" panose="020B0604020202020204" pitchFamily="2" charset="-78"/>
                <a:cs typeface="Aldhabi" panose="020B0604020202020204" pitchFamily="2" charset="-78"/>
              </a:rPr>
              <a:t> </a:t>
            </a:r>
            <a:br>
              <a:rPr lang="en-US" sz="4400" u="none" kern="1200" spc="-585" dirty="0">
                <a:solidFill>
                  <a:schemeClr val="tx1"/>
                </a:solidFill>
                <a:latin typeface="Aldhabi" panose="020B0604020202020204" pitchFamily="2" charset="-78"/>
                <a:cs typeface="Aldhabi" panose="020B0604020202020204" pitchFamily="2" charset="-78"/>
              </a:rPr>
            </a:br>
            <a:endParaRPr lang="en-US" sz="4400" kern="1200" spc="-5" dirty="0">
              <a:solidFill>
                <a:schemeClr val="tx1"/>
              </a:solidFill>
              <a:latin typeface="Aldhabi" panose="020B0604020202020204" pitchFamily="2" charset="-78"/>
              <a:cs typeface="Aldhabi" panose="020B0604020202020204" pitchFamily="2" charset="-78"/>
            </a:endParaRPr>
          </a:p>
        </p:txBody>
      </p:sp>
      <p:sp>
        <p:nvSpPr>
          <p:cNvPr id="6" name="TextBox 5">
            <a:extLst>
              <a:ext uri="{FF2B5EF4-FFF2-40B4-BE49-F238E27FC236}">
                <a16:creationId xmlns:a16="http://schemas.microsoft.com/office/drawing/2014/main" id="{5922AF66-A9BA-EAC2-ED0F-4567E492A552}"/>
              </a:ext>
            </a:extLst>
          </p:cNvPr>
          <p:cNvSpPr txBox="1"/>
          <p:nvPr/>
        </p:nvSpPr>
        <p:spPr>
          <a:xfrm>
            <a:off x="8534400" y="1981200"/>
            <a:ext cx="1905000" cy="646331"/>
          </a:xfrm>
          <a:prstGeom prst="rect">
            <a:avLst/>
          </a:prstGeom>
          <a:noFill/>
        </p:spPr>
        <p:txBody>
          <a:bodyPr wrap="square" rtlCol="0">
            <a:spAutoFit/>
          </a:bodyPr>
          <a:lstStyle/>
          <a:p>
            <a:r>
              <a:rPr lang="en-IN" dirty="0"/>
              <a:t>Ds= date</a:t>
            </a:r>
          </a:p>
          <a:p>
            <a:r>
              <a:rPr lang="en-IN" dirty="0"/>
              <a:t>Y=stock value</a:t>
            </a:r>
          </a:p>
        </p:txBody>
      </p:sp>
      <p:pic>
        <p:nvPicPr>
          <p:cNvPr id="4" name="Picture 3" descr="Chart&#10;&#10;Description automatically generated">
            <a:extLst>
              <a:ext uri="{FF2B5EF4-FFF2-40B4-BE49-F238E27FC236}">
                <a16:creationId xmlns:a16="http://schemas.microsoft.com/office/drawing/2014/main" id="{773AA789-2837-36CD-2DE0-9493E540A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10618"/>
            <a:ext cx="7753350" cy="5534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07D8-7B10-9893-5CEC-AAF207364230}"/>
              </a:ext>
            </a:extLst>
          </p:cNvPr>
          <p:cNvSpPr>
            <a:spLocks noGrp="1"/>
          </p:cNvSpPr>
          <p:nvPr>
            <p:ph type="title"/>
          </p:nvPr>
        </p:nvSpPr>
        <p:spPr>
          <a:xfrm>
            <a:off x="228600" y="191532"/>
            <a:ext cx="10363200" cy="1320800"/>
          </a:xfrm>
        </p:spPr>
        <p:txBody>
          <a:bodyPr anchor="ctr">
            <a:normAutofit fontScale="90000"/>
          </a:bodyPr>
          <a:lstStyle/>
          <a:p>
            <a:r>
              <a:rPr lang="en-US" b="1" spc="-5" dirty="0">
                <a:uFill>
                  <a:solidFill>
                    <a:srgbClr val="000000"/>
                  </a:solidFill>
                </a:uFill>
                <a:latin typeface="Times New Roman"/>
                <a:cs typeface="Times New Roman"/>
              </a:rPr>
              <a:t>Stock</a:t>
            </a:r>
            <a:r>
              <a:rPr lang="en-US" b="1" spc="-20" dirty="0">
                <a:uFill>
                  <a:solidFill>
                    <a:srgbClr val="000000"/>
                  </a:solidFill>
                </a:uFill>
                <a:latin typeface="Times New Roman"/>
                <a:cs typeface="Times New Roman"/>
              </a:rPr>
              <a:t> </a:t>
            </a:r>
            <a:r>
              <a:rPr lang="en-US" b="1" spc="-5" dirty="0">
                <a:uFill>
                  <a:solidFill>
                    <a:srgbClr val="000000"/>
                  </a:solidFill>
                </a:uFill>
                <a:latin typeface="Times New Roman"/>
                <a:cs typeface="Times New Roman"/>
              </a:rPr>
              <a:t>Forecasting</a:t>
            </a:r>
            <a:r>
              <a:rPr lang="en-US" b="1" spc="-15" dirty="0">
                <a:uFill>
                  <a:solidFill>
                    <a:srgbClr val="000000"/>
                  </a:solidFill>
                </a:uFill>
                <a:latin typeface="Times New Roman"/>
                <a:cs typeface="Times New Roman"/>
              </a:rPr>
              <a:t> </a:t>
            </a:r>
            <a:r>
              <a:rPr lang="en-US" b="1" spc="-5" dirty="0">
                <a:uFill>
                  <a:solidFill>
                    <a:srgbClr val="000000"/>
                  </a:solidFill>
                </a:uFill>
                <a:latin typeface="Times New Roman"/>
                <a:cs typeface="Times New Roman"/>
              </a:rPr>
              <a:t>Using</a:t>
            </a:r>
            <a:r>
              <a:rPr lang="en-US" b="1" spc="-15" dirty="0">
                <a:uFill>
                  <a:solidFill>
                    <a:srgbClr val="000000"/>
                  </a:solidFill>
                </a:uFill>
                <a:latin typeface="Times New Roman"/>
                <a:cs typeface="Times New Roman"/>
              </a:rPr>
              <a:t> </a:t>
            </a:r>
            <a:r>
              <a:rPr lang="en-US" b="1" dirty="0">
                <a:uFill>
                  <a:solidFill>
                    <a:srgbClr val="000000"/>
                  </a:solidFill>
                </a:uFill>
                <a:latin typeface="Times New Roman"/>
                <a:cs typeface="Times New Roman"/>
              </a:rPr>
              <a:t>the</a:t>
            </a:r>
            <a:r>
              <a:rPr lang="en-US" b="1" spc="-10" dirty="0">
                <a:uFill>
                  <a:solidFill>
                    <a:srgbClr val="000000"/>
                  </a:solidFill>
                </a:uFill>
                <a:latin typeface="Times New Roman"/>
                <a:cs typeface="Times New Roman"/>
              </a:rPr>
              <a:t> </a:t>
            </a:r>
            <a:r>
              <a:rPr lang="en-US" b="1" spc="-5" dirty="0">
                <a:uFill>
                  <a:solidFill>
                    <a:srgbClr val="000000"/>
                  </a:solidFill>
                </a:uFill>
                <a:latin typeface="Times New Roman"/>
                <a:cs typeface="Times New Roman"/>
              </a:rPr>
              <a:t>Machine</a:t>
            </a:r>
            <a:r>
              <a:rPr lang="en-US" b="1" spc="-15" dirty="0">
                <a:uFill>
                  <a:solidFill>
                    <a:srgbClr val="000000"/>
                  </a:solidFill>
                </a:uFill>
                <a:latin typeface="Times New Roman"/>
                <a:cs typeface="Times New Roman"/>
              </a:rPr>
              <a:t> </a:t>
            </a:r>
            <a:r>
              <a:rPr lang="en-US" b="1" spc="-5" dirty="0">
                <a:uFill>
                  <a:solidFill>
                    <a:srgbClr val="000000"/>
                  </a:solidFill>
                </a:uFill>
                <a:latin typeface="Times New Roman"/>
                <a:cs typeface="Times New Roman"/>
              </a:rPr>
              <a:t>Learning</a:t>
            </a:r>
            <a:r>
              <a:rPr lang="en-US" b="1" spc="-15" dirty="0">
                <a:uFill>
                  <a:solidFill>
                    <a:srgbClr val="000000"/>
                  </a:solidFill>
                </a:uFill>
                <a:latin typeface="Times New Roman"/>
                <a:cs typeface="Times New Roman"/>
              </a:rPr>
              <a:t> </a:t>
            </a:r>
            <a:r>
              <a:rPr lang="en-US" b="1" spc="-5" dirty="0">
                <a:uFill>
                  <a:solidFill>
                    <a:srgbClr val="000000"/>
                  </a:solidFill>
                </a:uFill>
                <a:latin typeface="Times New Roman"/>
                <a:cs typeface="Times New Roman"/>
              </a:rPr>
              <a:t>Models:</a:t>
            </a:r>
            <a:br>
              <a:rPr lang="en-US" dirty="0">
                <a:latin typeface="Times New Roman"/>
                <a:cs typeface="Times New Roman"/>
              </a:rPr>
            </a:br>
            <a:endParaRPr lang="en-IN" dirty="0"/>
          </a:p>
        </p:txBody>
      </p:sp>
      <p:sp>
        <p:nvSpPr>
          <p:cNvPr id="3" name="Content Placeholder 2">
            <a:extLst>
              <a:ext uri="{FF2B5EF4-FFF2-40B4-BE49-F238E27FC236}">
                <a16:creationId xmlns:a16="http://schemas.microsoft.com/office/drawing/2014/main" id="{6A6396A3-1BF5-7D52-5ED2-7A1822825E5C}"/>
              </a:ext>
            </a:extLst>
          </p:cNvPr>
          <p:cNvSpPr>
            <a:spLocks noGrp="1"/>
          </p:cNvSpPr>
          <p:nvPr>
            <p:ph idx="1"/>
          </p:nvPr>
        </p:nvSpPr>
        <p:spPr>
          <a:xfrm>
            <a:off x="456567" y="1219200"/>
            <a:ext cx="5639433" cy="4926011"/>
          </a:xfrm>
        </p:spPr>
        <p:txBody>
          <a:bodyPr>
            <a:normAutofit fontScale="92500" lnSpcReduction="10000"/>
          </a:bodyPr>
          <a:lstStyle/>
          <a:p>
            <a:pPr marL="297815" marR="6350" indent="-285750">
              <a:lnSpc>
                <a:spcPct val="90000"/>
              </a:lnSpc>
              <a:spcBef>
                <a:spcPts val="1040"/>
              </a:spcBef>
              <a:buSzPct val="102083"/>
              <a:tabLst>
                <a:tab pos="241300" algn="l"/>
              </a:tabLst>
            </a:pPr>
            <a:r>
              <a:rPr lang="en-US" spc="-5" dirty="0">
                <a:latin typeface="Times New Roman"/>
                <a:cs typeface="Times New Roman"/>
              </a:rPr>
              <a:t>One of the trickiest challenges in machine learning and applied AI is the prediction of stock prices.</a:t>
            </a:r>
          </a:p>
          <a:p>
            <a:pPr marL="12065" marR="6350" indent="0">
              <a:lnSpc>
                <a:spcPct val="90000"/>
              </a:lnSpc>
              <a:spcBef>
                <a:spcPts val="1040"/>
              </a:spcBef>
              <a:buSzPct val="102083"/>
              <a:buNone/>
              <a:tabLst>
                <a:tab pos="241300" algn="l"/>
              </a:tabLst>
            </a:pPr>
            <a:endParaRPr lang="en-US" spc="-5" dirty="0">
              <a:latin typeface="Times New Roman"/>
              <a:cs typeface="Times New Roman"/>
            </a:endParaRPr>
          </a:p>
          <a:p>
            <a:r>
              <a:rPr lang="en-US" b="0" i="0" dirty="0">
                <a:solidFill>
                  <a:srgbClr val="000000"/>
                </a:solidFill>
                <a:effectLst/>
                <a:latin typeface="Times New Roman" panose="02020603050405020304" pitchFamily="18" charset="0"/>
                <a:cs typeface="Times New Roman" panose="02020603050405020304" pitchFamily="18" charset="0"/>
              </a:rPr>
              <a:t>Machine learning is the general term for a class of </a:t>
            </a:r>
          </a:p>
          <a:p>
            <a:pPr marL="0" indent="0" algn="l">
              <a:buNone/>
            </a:pPr>
            <a:r>
              <a:rPr lang="en-US" b="0" i="0" dirty="0">
                <a:solidFill>
                  <a:srgbClr val="000000"/>
                </a:solidFill>
                <a:effectLst/>
                <a:latin typeface="Times New Roman" panose="02020603050405020304" pitchFamily="18" charset="0"/>
                <a:cs typeface="Times New Roman" panose="02020603050405020304" pitchFamily="18" charset="0"/>
              </a:rPr>
              <a:t>algorithms that attempt to extract hidden information </a:t>
            </a:r>
          </a:p>
          <a:p>
            <a:pPr marL="0" indent="0" algn="l">
              <a:buNone/>
            </a:pPr>
            <a:r>
              <a:rPr lang="en-US" b="0" i="0" dirty="0">
                <a:solidFill>
                  <a:srgbClr val="000000"/>
                </a:solidFill>
                <a:effectLst/>
                <a:latin typeface="Times New Roman" panose="02020603050405020304" pitchFamily="18" charset="0"/>
                <a:cs typeface="Times New Roman" panose="02020603050405020304" pitchFamily="18" charset="0"/>
              </a:rPr>
              <a:t>from historical data and solve the problems of prediction </a:t>
            </a:r>
          </a:p>
          <a:p>
            <a:pPr marL="0" indent="0" algn="l">
              <a:buNone/>
            </a:pPr>
            <a:r>
              <a:rPr lang="en-US" b="0" i="0" dirty="0">
                <a:solidFill>
                  <a:srgbClr val="000000"/>
                </a:solidFill>
                <a:effectLst/>
                <a:latin typeface="Times New Roman" panose="02020603050405020304" pitchFamily="18" charset="0"/>
                <a:cs typeface="Times New Roman" panose="02020603050405020304" pitchFamily="18" charset="0"/>
              </a:rPr>
              <a:t>or classification. At present, the research of machine </a:t>
            </a:r>
          </a:p>
          <a:p>
            <a:pPr marL="0" indent="0" algn="l">
              <a:buNone/>
            </a:pPr>
            <a:r>
              <a:rPr lang="en-US" dirty="0">
                <a:solidFill>
                  <a:srgbClr val="000000"/>
                </a:solidFill>
                <a:latin typeface="Times New Roman" panose="02020603050405020304" pitchFamily="18" charset="0"/>
                <a:cs typeface="Times New Roman" panose="02020603050405020304" pitchFamily="18" charset="0"/>
              </a:rPr>
              <a:t>l</a:t>
            </a:r>
            <a:r>
              <a:rPr lang="en-US" b="0" i="0" dirty="0">
                <a:solidFill>
                  <a:srgbClr val="000000"/>
                </a:solidFill>
                <a:effectLst/>
                <a:latin typeface="Times New Roman" panose="02020603050405020304" pitchFamily="18" charset="0"/>
                <a:cs typeface="Times New Roman" panose="02020603050405020304" pitchFamily="18" charset="0"/>
              </a:rPr>
              <a:t>earning in stock prediction mainly focus on two key </a:t>
            </a:r>
          </a:p>
          <a:p>
            <a:pPr marL="0" indent="0" algn="l">
              <a:buNone/>
            </a:pPr>
            <a:r>
              <a:rPr lang="en-US" b="0" i="0" dirty="0">
                <a:solidFill>
                  <a:srgbClr val="000000"/>
                </a:solidFill>
                <a:effectLst/>
                <a:latin typeface="Times New Roman" panose="02020603050405020304" pitchFamily="18" charset="0"/>
                <a:cs typeface="Times New Roman" panose="02020603050405020304" pitchFamily="18" charset="0"/>
              </a:rPr>
              <a:t>aspects. </a:t>
            </a:r>
          </a:p>
          <a:p>
            <a:pPr marL="12065" marR="6350" indent="0">
              <a:lnSpc>
                <a:spcPct val="90000"/>
              </a:lnSpc>
              <a:spcBef>
                <a:spcPts val="1040"/>
              </a:spcBef>
              <a:buSzPct val="102083"/>
              <a:buNone/>
              <a:tabLst>
                <a:tab pos="241300" algn="l"/>
              </a:tabLst>
            </a:pPr>
            <a:r>
              <a:rPr lang="en-US" b="1" u="heavy" spc="-5" dirty="0">
                <a:uFill>
                  <a:solidFill>
                    <a:srgbClr val="000000"/>
                  </a:solidFill>
                </a:uFill>
                <a:latin typeface="Times New Roman"/>
                <a:cs typeface="Times New Roman"/>
              </a:rPr>
              <a:t>Decision</a:t>
            </a:r>
            <a:r>
              <a:rPr lang="en-US" b="1" u="heavy" spc="-35" dirty="0">
                <a:uFill>
                  <a:solidFill>
                    <a:srgbClr val="000000"/>
                  </a:solidFill>
                </a:uFill>
                <a:latin typeface="Times New Roman"/>
                <a:cs typeface="Times New Roman"/>
              </a:rPr>
              <a:t> </a:t>
            </a:r>
            <a:r>
              <a:rPr lang="en-US" b="1" u="heavy" spc="-5" dirty="0">
                <a:uFill>
                  <a:solidFill>
                    <a:srgbClr val="000000"/>
                  </a:solidFill>
                </a:uFill>
                <a:latin typeface="Times New Roman"/>
                <a:cs typeface="Times New Roman"/>
              </a:rPr>
              <a:t>Tree:</a:t>
            </a:r>
            <a:endParaRPr lang="en-US" dirty="0">
              <a:latin typeface="Times New Roman"/>
              <a:cs typeface="Times New Roman"/>
            </a:endParaRPr>
          </a:p>
          <a:p>
            <a:pPr marL="240665" marR="525780" indent="-228600">
              <a:lnSpc>
                <a:spcPct val="90000"/>
              </a:lnSpc>
              <a:spcBef>
                <a:spcPts val="1040"/>
              </a:spcBef>
              <a:buSzPct val="102083"/>
              <a:buFont typeface="Arial MT"/>
              <a:buChar char="•"/>
              <a:tabLst>
                <a:tab pos="241300" algn="l"/>
              </a:tabLst>
            </a:pPr>
            <a:r>
              <a:rPr lang="en-US" b="1" i="0" dirty="0">
                <a:solidFill>
                  <a:srgbClr val="222222"/>
                </a:solidFill>
                <a:effectLst/>
                <a:latin typeface="Times New Roman" panose="02020603050405020304" pitchFamily="18" charset="0"/>
                <a:cs typeface="Times New Roman" panose="02020603050405020304" pitchFamily="18" charset="0"/>
              </a:rPr>
              <a:t>Decision Trees</a:t>
            </a:r>
            <a:r>
              <a:rPr lang="en-US" b="0" i="0" dirty="0">
                <a:solidFill>
                  <a:srgbClr val="222222"/>
                </a:solidFill>
                <a:effectLst/>
                <a:latin typeface="Times New Roman" panose="02020603050405020304" pitchFamily="18" charset="0"/>
                <a:cs typeface="Times New Roman" panose="02020603050405020304" pitchFamily="18" charset="0"/>
              </a:rPr>
              <a:t> are versatile Machine Learning algorithm that can perform both classification and regression tasks. They are very powerful algorithms, capable of fitting complex datasets. Besides, decision trees are fundamental components of random forests, which are among the most potent Machine Learning algorithms available today</a:t>
            </a:r>
            <a:endParaRPr lang="en-IN" sz="1100"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a16="http://schemas.microsoft.com/office/drawing/2014/main" id="{E9F9FFA8-19B0-97A3-9C01-610FF2D68BD2}"/>
              </a:ext>
            </a:extLst>
          </p:cNvPr>
          <p:cNvPicPr/>
          <p:nvPr/>
        </p:nvPicPr>
        <p:blipFill>
          <a:blip r:embed="rId2" cstate="print"/>
          <a:stretch>
            <a:fillRect/>
          </a:stretch>
        </p:blipFill>
        <p:spPr>
          <a:xfrm>
            <a:off x="6858000" y="2362200"/>
            <a:ext cx="4648200" cy="3345284"/>
          </a:xfrm>
          <a:prstGeom prst="rect">
            <a:avLst/>
          </a:prstGeom>
        </p:spPr>
      </p:pic>
      <p:sp>
        <p:nvSpPr>
          <p:cNvPr id="5" name="TextBox 4">
            <a:extLst>
              <a:ext uri="{FF2B5EF4-FFF2-40B4-BE49-F238E27FC236}">
                <a16:creationId xmlns:a16="http://schemas.microsoft.com/office/drawing/2014/main" id="{420D72FD-6F10-4B46-D4EF-5EF215C5C991}"/>
              </a:ext>
            </a:extLst>
          </p:cNvPr>
          <p:cNvSpPr txBox="1"/>
          <p:nvPr/>
        </p:nvSpPr>
        <p:spPr>
          <a:xfrm>
            <a:off x="7010400" y="1752600"/>
            <a:ext cx="2514600" cy="369332"/>
          </a:xfrm>
          <a:prstGeom prst="rect">
            <a:avLst/>
          </a:prstGeom>
          <a:noFill/>
        </p:spPr>
        <p:txBody>
          <a:bodyPr wrap="square" rtlCol="0">
            <a:spAutoFit/>
          </a:bodyPr>
          <a:lstStyle/>
          <a:p>
            <a:r>
              <a:rPr lang="en-IN" dirty="0">
                <a:highlight>
                  <a:srgbClr val="FFFF00"/>
                </a:highlight>
              </a:rPr>
              <a:t>DECISION TREE </a:t>
            </a:r>
          </a:p>
        </p:txBody>
      </p:sp>
    </p:spTree>
    <p:extLst>
      <p:ext uri="{BB962C8B-B14F-4D97-AF65-F5344CB8AC3E}">
        <p14:creationId xmlns:p14="http://schemas.microsoft.com/office/powerpoint/2010/main" val="127065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2954-C7F0-BDF4-CFDC-A18FC4753837}"/>
              </a:ext>
            </a:extLst>
          </p:cNvPr>
          <p:cNvSpPr>
            <a:spLocks noGrp="1"/>
          </p:cNvSpPr>
          <p:nvPr>
            <p:ph type="title"/>
          </p:nvPr>
        </p:nvSpPr>
        <p:spPr>
          <a:xfrm>
            <a:off x="704766" y="855029"/>
            <a:ext cx="8596668" cy="1320800"/>
          </a:xfrm>
        </p:spPr>
        <p:txBody>
          <a:bodyPr/>
          <a:lstStyle/>
          <a:p>
            <a:r>
              <a:rPr lang="en-IN" dirty="0"/>
              <a:t>LOOSE ONE OUT CROSS VALIDATION:</a:t>
            </a:r>
          </a:p>
        </p:txBody>
      </p:sp>
      <p:sp>
        <p:nvSpPr>
          <p:cNvPr id="3" name="Content Placeholder 2">
            <a:extLst>
              <a:ext uri="{FF2B5EF4-FFF2-40B4-BE49-F238E27FC236}">
                <a16:creationId xmlns:a16="http://schemas.microsoft.com/office/drawing/2014/main" id="{97202B1E-A3F7-B319-EB45-E3490E07A2FA}"/>
              </a:ext>
            </a:extLst>
          </p:cNvPr>
          <p:cNvSpPr>
            <a:spLocks noGrp="1"/>
          </p:cNvSpPr>
          <p:nvPr>
            <p:ph idx="1"/>
          </p:nvPr>
        </p:nvSpPr>
        <p:spPr/>
        <p:txBody>
          <a:bodyPr/>
          <a:lstStyle/>
          <a:p>
            <a:r>
              <a:rPr lang="en-US" dirty="0"/>
              <a:t>In a cross-validation method known as LOOCV (Leave One Out Cross-Validation), each observation is treated as the validation set, while the remaining (N-1) observations are treated as the training set. One observation validation set is used in LOOCV to fit the model and predict. Additionally, doing this for every observation as the validation set N times.</a:t>
            </a:r>
          </a:p>
          <a:p>
            <a:r>
              <a:rPr lang="en-US" dirty="0"/>
              <a:t> A model is fitted, and it is then utilized to forecast an observational value. In this particular instance of K-fold cross-validation, K equals N, meaning there are the same number of folds as observations. Bias and randomness are lessened by using this strategy. The technique seeks to prevent overfitting and lower the Mean-Squared error rate. LOOCV is really simple to carry out.</a:t>
            </a:r>
            <a:endParaRPr lang="en-IN" dirty="0"/>
          </a:p>
        </p:txBody>
      </p:sp>
    </p:spTree>
    <p:extLst>
      <p:ext uri="{BB962C8B-B14F-4D97-AF65-F5344CB8AC3E}">
        <p14:creationId xmlns:p14="http://schemas.microsoft.com/office/powerpoint/2010/main" val="162554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5DCB-0794-F215-149B-AA49BBD73556}"/>
              </a:ext>
            </a:extLst>
          </p:cNvPr>
          <p:cNvSpPr>
            <a:spLocks noGrp="1"/>
          </p:cNvSpPr>
          <p:nvPr>
            <p:ph type="title"/>
          </p:nvPr>
        </p:nvSpPr>
        <p:spPr/>
        <p:txBody>
          <a:bodyPr/>
          <a:lstStyle/>
          <a:p>
            <a:r>
              <a:rPr lang="en-IN" dirty="0"/>
              <a:t>LOOSE ONE OUT CROSS VALIDATION ON THE DECISION TREE:</a:t>
            </a:r>
          </a:p>
        </p:txBody>
      </p:sp>
      <p:pic>
        <p:nvPicPr>
          <p:cNvPr id="7" name="Content Placeholder 6" descr="Chart, line chart, scatter chart&#10;&#10;Description automatically generated">
            <a:extLst>
              <a:ext uri="{FF2B5EF4-FFF2-40B4-BE49-F238E27FC236}">
                <a16:creationId xmlns:a16="http://schemas.microsoft.com/office/drawing/2014/main" id="{CD335132-8E44-B4F2-47C7-D69827B61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828800"/>
            <a:ext cx="8458199" cy="4316412"/>
          </a:xfrm>
        </p:spPr>
      </p:pic>
    </p:spTree>
    <p:extLst>
      <p:ext uri="{BB962C8B-B14F-4D97-AF65-F5344CB8AC3E}">
        <p14:creationId xmlns:p14="http://schemas.microsoft.com/office/powerpoint/2010/main" val="333311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F7BD8-BB27-6828-BA34-8CEF51B2F29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084CEE5-6C46-7184-8DE9-CCB4D6D68097}"/>
              </a:ext>
            </a:extLst>
          </p:cNvPr>
          <p:cNvSpPr>
            <a:spLocks noGrp="1"/>
          </p:cNvSpPr>
          <p:nvPr>
            <p:ph idx="1"/>
          </p:nvPr>
        </p:nvSpPr>
        <p:spPr>
          <a:xfrm>
            <a:off x="677334" y="1488613"/>
            <a:ext cx="8596668" cy="3880773"/>
          </a:xfrm>
        </p:spPr>
        <p:txBody>
          <a:bodyPr>
            <a:normAutofit lnSpcReduction="10000"/>
          </a:bodyPr>
          <a:lstStyle/>
          <a:p>
            <a:r>
              <a:rPr lang="en-IN" sz="2000" dirty="0">
                <a:latin typeface="Arial" panose="020B0604020202020204" pitchFamily="34" charset="0"/>
                <a:cs typeface="Arial" panose="020B0604020202020204" pitchFamily="34" charset="0"/>
              </a:rPr>
              <a:t>So we can see from prophet regression model that there is an increase in the stock value over the period of time. </a:t>
            </a:r>
          </a:p>
          <a:p>
            <a:pPr marL="0" indent="0">
              <a:buNone/>
            </a:pP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 decision tree algorithm executes a series of recursive operations, and when you plot these operations on a screen, the visual appears to be a large tree</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Stock price = Dividend  /  (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-g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g(t) + s(t) + h(t) + t = y(t)    { prophet regression }</a:t>
            </a:r>
            <a:endParaRPr lang="en-IN" sz="2000" dirty="0">
              <a:latin typeface="Arial" panose="020B0604020202020204" pitchFamily="34" charset="0"/>
              <a:cs typeface="Arial" panose="020B0604020202020204" pitchFamily="34" charset="0"/>
            </a:endParaRPr>
          </a:p>
          <a:p>
            <a:endParaRPr lang="en-US" dirty="0">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a:p>
            <a:endParaRPr lang="en-IN" dirty="0">
              <a:latin typeface="Times New Roman"/>
              <a:cs typeface="Times New Roman"/>
            </a:endParaRP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941818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clipart, yellow&#10;&#10;Description automatically generated">
            <a:extLst>
              <a:ext uri="{FF2B5EF4-FFF2-40B4-BE49-F238E27FC236}">
                <a16:creationId xmlns:a16="http://schemas.microsoft.com/office/drawing/2014/main" id="{EA17913D-CC92-2309-896A-14B937E67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599440"/>
            <a:ext cx="6705600" cy="5813425"/>
          </a:xfrm>
        </p:spPr>
      </p:pic>
    </p:spTree>
    <p:extLst>
      <p:ext uri="{BB962C8B-B14F-4D97-AF65-F5344CB8AC3E}">
        <p14:creationId xmlns:p14="http://schemas.microsoft.com/office/powerpoint/2010/main" val="62307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132" y="705709"/>
            <a:ext cx="11332210" cy="5167761"/>
          </a:xfrm>
          <a:prstGeom prst="rect">
            <a:avLst/>
          </a:prstGeom>
        </p:spPr>
        <p:txBody>
          <a:bodyPr vert="horz" wrap="square" lIns="0" tIns="12700" rIns="0" bIns="0" rtlCol="0">
            <a:spAutoFit/>
          </a:bodyPr>
          <a:lstStyle/>
          <a:p>
            <a:pPr marL="12700" algn="just">
              <a:lnSpc>
                <a:spcPct val="100000"/>
              </a:lnSpc>
              <a:spcBef>
                <a:spcPts val="100"/>
              </a:spcBef>
            </a:pPr>
            <a:r>
              <a:rPr sz="2400" b="1" u="heavy" spc="-5" dirty="0">
                <a:uFill>
                  <a:solidFill>
                    <a:srgbClr val="000000"/>
                  </a:solidFill>
                </a:uFill>
                <a:latin typeface="Times New Roman"/>
                <a:cs typeface="Times New Roman"/>
              </a:rPr>
              <a:t>Stock</a:t>
            </a:r>
            <a:r>
              <a:rPr sz="2400" b="1" u="heavy" spc="-50" dirty="0">
                <a:uFill>
                  <a:solidFill>
                    <a:srgbClr val="000000"/>
                  </a:solidFill>
                </a:uFill>
                <a:latin typeface="Times New Roman"/>
                <a:cs typeface="Times New Roman"/>
              </a:rPr>
              <a:t> </a:t>
            </a:r>
            <a:r>
              <a:rPr lang="en-US" sz="2400" b="1" u="heavy" spc="-5" dirty="0">
                <a:uFill>
                  <a:solidFill>
                    <a:srgbClr val="000000"/>
                  </a:solidFill>
                </a:uFill>
                <a:latin typeface="Times New Roman"/>
                <a:cs typeface="Times New Roman"/>
              </a:rPr>
              <a:t>prediction</a:t>
            </a:r>
            <a:r>
              <a:rPr sz="2400" b="1" u="heavy" spc="-5" dirty="0">
                <a:uFill>
                  <a:solidFill>
                    <a:srgbClr val="000000"/>
                  </a:solidFill>
                </a:uFill>
                <a:latin typeface="Times New Roman"/>
                <a:cs typeface="Times New Roman"/>
              </a:rPr>
              <a:t>:</a:t>
            </a:r>
            <a:endParaRPr sz="2400" dirty="0">
              <a:latin typeface="Times New Roman"/>
              <a:cs typeface="Times New Roman"/>
            </a:endParaRPr>
          </a:p>
          <a:p>
            <a:pPr marL="355600" marR="9525" indent="-342900" algn="just">
              <a:lnSpc>
                <a:spcPct val="100000"/>
              </a:lnSpc>
              <a:buSzPct val="102083"/>
              <a:buFont typeface="Arial MT"/>
              <a:buChar char="•"/>
              <a:tabLst>
                <a:tab pos="355600" algn="l"/>
              </a:tabLst>
            </a:pPr>
            <a:r>
              <a:rPr lang="en-US" sz="2400" spc="-5" dirty="0">
                <a:latin typeface="Times New Roman"/>
                <a:cs typeface="Times New Roman"/>
              </a:rPr>
              <a:t>To estimate predicted earnings, stock analysts must forecast sales and growth. Security research includes projected income and growth rates, which are crucial elements and frequently determine a stock's future value. For instance, a company will fetch multiples higher than the current market multiple if it exhibits a high rate of growth over consecutive periods. </a:t>
            </a:r>
          </a:p>
          <a:p>
            <a:pPr marL="355600" marR="9525" indent="-342900" algn="just">
              <a:lnSpc>
                <a:spcPct val="100000"/>
              </a:lnSpc>
              <a:buSzPct val="102083"/>
              <a:buFont typeface="Arial MT"/>
              <a:buChar char="•"/>
              <a:tabLst>
                <a:tab pos="355600" algn="l"/>
              </a:tabLst>
            </a:pPr>
            <a:r>
              <a:rPr lang="en-US" sz="2400" spc="-5" dirty="0">
                <a:latin typeface="Times New Roman"/>
                <a:cs typeface="Times New Roman"/>
              </a:rPr>
              <a:t>A company's stock price ought to rise in response to an increase in its forward multiple, increasing investors' returns. Numerous inputs, some derived from quantitative data and others from more arbitrary sources, are needed when making forward projections. The forecasts are driven by the data's dependability and accuracy.</a:t>
            </a:r>
          </a:p>
          <a:p>
            <a:pPr marL="355600" marR="9525" indent="-342900" algn="just">
              <a:lnSpc>
                <a:spcPct val="100000"/>
              </a:lnSpc>
              <a:buSzPct val="102083"/>
              <a:buFont typeface="Arial MT"/>
              <a:buChar char="•"/>
              <a:tabLst>
                <a:tab pos="355600" algn="l"/>
              </a:tabLst>
            </a:pPr>
            <a:r>
              <a:rPr sz="2400" spc="-5" dirty="0">
                <a:latin typeface="Times New Roman"/>
                <a:cs typeface="Times New Roman"/>
              </a:rPr>
              <a:t>There are </a:t>
            </a:r>
            <a:r>
              <a:rPr sz="2400" dirty="0">
                <a:latin typeface="Times New Roman"/>
                <a:cs typeface="Times New Roman"/>
              </a:rPr>
              <a:t>different </a:t>
            </a:r>
            <a:r>
              <a:rPr sz="2400" spc="-5" dirty="0">
                <a:latin typeface="Times New Roman"/>
                <a:cs typeface="Times New Roman"/>
              </a:rPr>
              <a:t>methods </a:t>
            </a:r>
            <a:r>
              <a:rPr sz="2400" dirty="0">
                <a:latin typeface="Times New Roman"/>
                <a:cs typeface="Times New Roman"/>
              </a:rPr>
              <a:t>of </a:t>
            </a:r>
            <a:r>
              <a:rPr sz="2400" spc="-5" dirty="0">
                <a:latin typeface="Times New Roman"/>
                <a:cs typeface="Times New Roman"/>
              </a:rPr>
              <a:t>stock </a:t>
            </a:r>
            <a:r>
              <a:rPr sz="2400" dirty="0">
                <a:latin typeface="Times New Roman"/>
                <a:cs typeface="Times New Roman"/>
              </a:rPr>
              <a:t>predictions from </a:t>
            </a:r>
            <a:r>
              <a:rPr sz="2400" spc="-5" dirty="0">
                <a:latin typeface="Times New Roman"/>
                <a:cs typeface="Times New Roman"/>
              </a:rPr>
              <a:t>the </a:t>
            </a:r>
            <a:r>
              <a:rPr sz="2400" dirty="0">
                <a:latin typeface="Times New Roman"/>
                <a:cs typeface="Times New Roman"/>
              </a:rPr>
              <a:t>historical data of </a:t>
            </a:r>
            <a:r>
              <a:rPr sz="2400" spc="-5" dirty="0">
                <a:latin typeface="Times New Roman"/>
                <a:cs typeface="Times New Roman"/>
              </a:rPr>
              <a:t>the chart. The </a:t>
            </a:r>
            <a:r>
              <a:rPr sz="2400" dirty="0">
                <a:latin typeface="Times New Roman"/>
                <a:cs typeface="Times New Roman"/>
              </a:rPr>
              <a:t> different</a:t>
            </a:r>
            <a:r>
              <a:rPr sz="2400" spc="-5" dirty="0">
                <a:latin typeface="Times New Roman"/>
                <a:cs typeface="Times New Roman"/>
              </a:rPr>
              <a:t> stock </a:t>
            </a:r>
            <a:r>
              <a:rPr sz="2400" dirty="0">
                <a:latin typeface="Times New Roman"/>
                <a:cs typeface="Times New Roman"/>
              </a:rPr>
              <a:t>prediction </a:t>
            </a:r>
            <a:r>
              <a:rPr sz="2400" spc="-5" dirty="0">
                <a:latin typeface="Times New Roman"/>
                <a:cs typeface="Times New Roman"/>
              </a:rPr>
              <a:t>models involves:</a:t>
            </a:r>
            <a:endParaRPr sz="2400" dirty="0">
              <a:latin typeface="Times New Roman"/>
              <a:cs typeface="Times New Roman"/>
            </a:endParaRPr>
          </a:p>
          <a:p>
            <a:pPr marL="469900" lvl="1">
              <a:lnSpc>
                <a:spcPts val="2860"/>
              </a:lnSpc>
              <a:buSzPct val="102083"/>
              <a:tabLst>
                <a:tab pos="926465" algn="l"/>
                <a:tab pos="927100" algn="l"/>
              </a:tabLst>
            </a:pPr>
            <a:r>
              <a:rPr lang="en-IN" sz="2400" spc="-5" dirty="0">
                <a:latin typeface="Times New Roman"/>
                <a:cs typeface="Times New Roman"/>
              </a:rPr>
              <a:t>1.</a:t>
            </a:r>
            <a:r>
              <a:rPr sz="2400" spc="-5" dirty="0">
                <a:latin typeface="Times New Roman"/>
                <a:cs typeface="Times New Roman"/>
              </a:rPr>
              <a:t>Regression</a:t>
            </a:r>
            <a:r>
              <a:rPr sz="2400" spc="-50" dirty="0">
                <a:latin typeface="Times New Roman"/>
                <a:cs typeface="Times New Roman"/>
              </a:rPr>
              <a:t> </a:t>
            </a:r>
            <a:r>
              <a:rPr sz="2400" spc="-5" dirty="0">
                <a:latin typeface="Times New Roman"/>
                <a:cs typeface="Times New Roman"/>
              </a:rPr>
              <a:t>Model</a:t>
            </a:r>
            <a:endParaRPr sz="2400" dirty="0">
              <a:latin typeface="Times New Roman"/>
              <a:cs typeface="Times New Roman"/>
            </a:endParaRPr>
          </a:p>
          <a:p>
            <a:pPr marL="469900" lvl="1">
              <a:lnSpc>
                <a:spcPts val="2880"/>
              </a:lnSpc>
              <a:buSzPct val="102083"/>
              <a:tabLst>
                <a:tab pos="926465" algn="l"/>
                <a:tab pos="927100" algn="l"/>
              </a:tabLst>
            </a:pPr>
            <a:r>
              <a:rPr lang="en-IN" sz="2400" spc="-5" dirty="0">
                <a:latin typeface="Times New Roman"/>
                <a:cs typeface="Times New Roman"/>
              </a:rPr>
              <a:t>2. </a:t>
            </a:r>
            <a:r>
              <a:rPr sz="2400" spc="-5" dirty="0">
                <a:latin typeface="Times New Roman"/>
                <a:cs typeface="Times New Roman"/>
              </a:rPr>
              <a:t>Machine</a:t>
            </a:r>
            <a:r>
              <a:rPr sz="2400" spc="-35" dirty="0">
                <a:latin typeface="Times New Roman"/>
                <a:cs typeface="Times New Roman"/>
              </a:rPr>
              <a:t> </a:t>
            </a:r>
            <a:r>
              <a:rPr sz="2400" spc="-5" dirty="0">
                <a:latin typeface="Times New Roman"/>
                <a:cs typeface="Times New Roman"/>
              </a:rPr>
              <a:t>Learning</a:t>
            </a:r>
            <a:r>
              <a:rPr sz="2400" spc="-30" dirty="0">
                <a:latin typeface="Times New Roman"/>
                <a:cs typeface="Times New Roman"/>
              </a:rPr>
              <a:t> </a:t>
            </a:r>
            <a:r>
              <a:rPr sz="2400" spc="-5" dirty="0">
                <a:latin typeface="Times New Roman"/>
                <a:cs typeface="Times New Roman"/>
              </a:rPr>
              <a:t>Models</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83237" y="368328"/>
            <a:ext cx="10549890" cy="1854200"/>
          </a:xfrm>
          <a:prstGeom prst="rect">
            <a:avLst/>
          </a:prstGeom>
        </p:spPr>
        <p:txBody>
          <a:bodyPr vert="horz" wrap="square" lIns="0" tIns="12700" rIns="0" bIns="0" rtlCol="0">
            <a:spAutoFit/>
          </a:bodyPr>
          <a:lstStyle/>
          <a:p>
            <a:pPr marL="12700">
              <a:lnSpc>
                <a:spcPct val="100000"/>
              </a:lnSpc>
              <a:spcBef>
                <a:spcPts val="100"/>
              </a:spcBef>
            </a:pPr>
            <a:r>
              <a:rPr sz="2400" b="1" u="heavy" spc="-5" dirty="0">
                <a:uFill>
                  <a:solidFill>
                    <a:srgbClr val="000000"/>
                  </a:solidFill>
                </a:uFill>
                <a:latin typeface="Times New Roman"/>
                <a:cs typeface="Times New Roman"/>
              </a:rPr>
              <a:t>DATASET:</a:t>
            </a:r>
            <a:endParaRPr sz="2400" dirty="0">
              <a:latin typeface="Times New Roman"/>
              <a:cs typeface="Times New Roman"/>
            </a:endParaRPr>
          </a:p>
          <a:p>
            <a:pPr marL="355600" marR="5080" indent="-342900">
              <a:lnSpc>
                <a:spcPct val="100000"/>
              </a:lnSpc>
              <a:buSzPct val="102083"/>
              <a:buFont typeface="Arial MT"/>
              <a:buChar char="•"/>
              <a:tabLst>
                <a:tab pos="354965" algn="l"/>
                <a:tab pos="355600" algn="l"/>
              </a:tabLst>
            </a:pPr>
            <a:r>
              <a:rPr sz="2400" spc="-5" dirty="0">
                <a:latin typeface="Times New Roman"/>
                <a:cs typeface="Times New Roman"/>
              </a:rPr>
              <a:t>The</a:t>
            </a:r>
            <a:r>
              <a:rPr sz="2400" spc="-15" dirty="0">
                <a:latin typeface="Times New Roman"/>
                <a:cs typeface="Times New Roman"/>
              </a:rPr>
              <a:t> </a:t>
            </a:r>
            <a:r>
              <a:rPr sz="2400" spc="-5" dirty="0">
                <a:latin typeface="Times New Roman"/>
                <a:cs typeface="Times New Roman"/>
              </a:rPr>
              <a:t>stock</a:t>
            </a:r>
            <a:r>
              <a:rPr sz="2400" spc="-15" dirty="0">
                <a:latin typeface="Times New Roman"/>
                <a:cs typeface="Times New Roman"/>
              </a:rPr>
              <a:t> </a:t>
            </a:r>
            <a:r>
              <a:rPr sz="2400" dirty="0">
                <a:latin typeface="Times New Roman"/>
                <a:cs typeface="Times New Roman"/>
              </a:rPr>
              <a:t>data</a:t>
            </a:r>
            <a:r>
              <a:rPr sz="2400" spc="-2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spc="-5" dirty="0">
                <a:latin typeface="Times New Roman"/>
                <a:cs typeface="Times New Roman"/>
              </a:rPr>
              <a:t>the</a:t>
            </a:r>
            <a:r>
              <a:rPr sz="2400" spc="-10" dirty="0">
                <a:latin typeface="Times New Roman"/>
                <a:cs typeface="Times New Roman"/>
              </a:rPr>
              <a:t> </a:t>
            </a:r>
            <a:r>
              <a:rPr lang="en-IN" sz="2400" spc="-5" dirty="0" err="1">
                <a:latin typeface="Times New Roman"/>
                <a:cs typeface="Times New Roman"/>
              </a:rPr>
              <a:t>Fedex</a:t>
            </a:r>
            <a:r>
              <a:rPr sz="2400" spc="-15" dirty="0">
                <a:latin typeface="Times New Roman"/>
                <a:cs typeface="Times New Roman"/>
              </a:rPr>
              <a:t> </a:t>
            </a:r>
            <a:r>
              <a:rPr sz="2400" dirty="0">
                <a:latin typeface="Times New Roman"/>
                <a:cs typeface="Times New Roman"/>
              </a:rPr>
              <a:t>(</a:t>
            </a:r>
            <a:r>
              <a:rPr lang="en-IN" sz="2400" dirty="0">
                <a:latin typeface="Times New Roman"/>
                <a:cs typeface="Times New Roman"/>
              </a:rPr>
              <a:t>FEDX</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spc="-5" dirty="0">
                <a:latin typeface="Times New Roman"/>
                <a:cs typeface="Times New Roman"/>
              </a:rPr>
              <a:t>the</a:t>
            </a:r>
            <a:r>
              <a:rPr sz="2400" spc="-15" dirty="0">
                <a:latin typeface="Times New Roman"/>
                <a:cs typeface="Times New Roman"/>
              </a:rPr>
              <a:t> </a:t>
            </a:r>
            <a:r>
              <a:rPr sz="2400" dirty="0">
                <a:latin typeface="Times New Roman"/>
                <a:cs typeface="Times New Roman"/>
              </a:rPr>
              <a:t>past</a:t>
            </a:r>
            <a:r>
              <a:rPr sz="2400" spc="-15" dirty="0">
                <a:latin typeface="Times New Roman"/>
                <a:cs typeface="Times New Roman"/>
              </a:rPr>
              <a:t> </a:t>
            </a:r>
            <a:r>
              <a:rPr lang="en-IN" sz="2400" spc="-15" dirty="0">
                <a:latin typeface="Times New Roman"/>
                <a:cs typeface="Times New Roman"/>
              </a:rPr>
              <a:t>two</a:t>
            </a:r>
            <a:r>
              <a:rPr sz="2400" spc="-20" dirty="0">
                <a:latin typeface="Times New Roman"/>
                <a:cs typeface="Times New Roman"/>
              </a:rPr>
              <a:t> </a:t>
            </a:r>
            <a:r>
              <a:rPr sz="2400" dirty="0">
                <a:latin typeface="Times New Roman"/>
                <a:cs typeface="Times New Roman"/>
              </a:rPr>
              <a:t>years</a:t>
            </a:r>
            <a:r>
              <a:rPr sz="2400" spc="-15" dirty="0">
                <a:latin typeface="Times New Roman"/>
                <a:cs typeface="Times New Roman"/>
              </a:rPr>
              <a:t> </a:t>
            </a:r>
            <a:r>
              <a:rPr sz="2400" spc="-5" dirty="0">
                <a:latin typeface="Times New Roman"/>
                <a:cs typeface="Times New Roman"/>
              </a:rPr>
              <a:t>is</a:t>
            </a:r>
            <a:r>
              <a:rPr sz="2400" spc="-10" dirty="0">
                <a:latin typeface="Times New Roman"/>
                <a:cs typeface="Times New Roman"/>
              </a:rPr>
              <a:t> </a:t>
            </a:r>
            <a:r>
              <a:rPr sz="2400" spc="-5" dirty="0">
                <a:latin typeface="Times New Roman"/>
                <a:cs typeface="Times New Roman"/>
              </a:rPr>
              <a:t>collected </a:t>
            </a:r>
            <a:r>
              <a:rPr sz="2400" dirty="0">
                <a:latin typeface="Times New Roman"/>
                <a:cs typeface="Times New Roman"/>
              </a:rPr>
              <a:t>from</a:t>
            </a:r>
            <a:r>
              <a:rPr sz="2400" spc="-15" dirty="0">
                <a:latin typeface="Times New Roman"/>
                <a:cs typeface="Times New Roman"/>
              </a:rPr>
              <a:t> </a:t>
            </a:r>
            <a:r>
              <a:rPr sz="2400" spc="-5" dirty="0">
                <a:latin typeface="Times New Roman"/>
                <a:cs typeface="Times New Roman"/>
              </a:rPr>
              <a:t>the </a:t>
            </a:r>
            <a:r>
              <a:rPr sz="2400" spc="-585" dirty="0">
                <a:latin typeface="Times New Roman"/>
                <a:cs typeface="Times New Roman"/>
              </a:rPr>
              <a:t> </a:t>
            </a:r>
            <a:r>
              <a:rPr sz="2400" dirty="0">
                <a:latin typeface="Times New Roman"/>
                <a:cs typeface="Times New Roman"/>
              </a:rPr>
              <a:t>yahoo</a:t>
            </a:r>
            <a:r>
              <a:rPr sz="2400" spc="-5" dirty="0">
                <a:latin typeface="Times New Roman"/>
                <a:cs typeface="Times New Roman"/>
              </a:rPr>
              <a:t> </a:t>
            </a:r>
            <a:r>
              <a:rPr sz="2400" dirty="0">
                <a:latin typeface="Times New Roman"/>
                <a:cs typeface="Times New Roman"/>
              </a:rPr>
              <a:t>finance </a:t>
            </a:r>
            <a:r>
              <a:rPr sz="2400" spc="-5" dirty="0">
                <a:latin typeface="Times New Roman"/>
                <a:cs typeface="Times New Roman"/>
              </a:rPr>
              <a:t>website.</a:t>
            </a:r>
            <a:endParaRPr sz="2400" dirty="0">
              <a:latin typeface="Times New Roman"/>
              <a:cs typeface="Times New Roman"/>
            </a:endParaRPr>
          </a:p>
          <a:p>
            <a:pPr marL="355600" marR="6350" indent="-342900">
              <a:lnSpc>
                <a:spcPct val="100000"/>
              </a:lnSpc>
              <a:buSzPct val="102083"/>
              <a:buFont typeface="Arial MT"/>
              <a:buChar char="•"/>
              <a:tabLst>
                <a:tab pos="354965" algn="l"/>
                <a:tab pos="355600" algn="l"/>
                <a:tab pos="2740660" algn="l"/>
              </a:tabLst>
            </a:pPr>
            <a:r>
              <a:rPr sz="2400" spc="-5" dirty="0">
                <a:latin typeface="Times New Roman"/>
                <a:cs typeface="Times New Roman"/>
              </a:rPr>
              <a:t>This</a:t>
            </a:r>
            <a:r>
              <a:rPr sz="2400" spc="360" dirty="0">
                <a:latin typeface="Times New Roman"/>
                <a:cs typeface="Times New Roman"/>
              </a:rPr>
              <a:t> </a:t>
            </a:r>
            <a:r>
              <a:rPr sz="2400" dirty="0">
                <a:latin typeface="Times New Roman"/>
                <a:cs typeface="Times New Roman"/>
              </a:rPr>
              <a:t>data</a:t>
            </a:r>
            <a:r>
              <a:rPr sz="2400" spc="345" dirty="0">
                <a:latin typeface="Times New Roman"/>
                <a:cs typeface="Times New Roman"/>
              </a:rPr>
              <a:t> </a:t>
            </a:r>
            <a:r>
              <a:rPr sz="2400" spc="-5" dirty="0">
                <a:latin typeface="Times New Roman"/>
                <a:cs typeface="Times New Roman"/>
              </a:rPr>
              <a:t>consists	</a:t>
            </a:r>
            <a:r>
              <a:rPr sz="2400" dirty="0">
                <a:latin typeface="Times New Roman"/>
                <a:cs typeface="Times New Roman"/>
              </a:rPr>
              <a:t>of</a:t>
            </a:r>
            <a:r>
              <a:rPr sz="2400" spc="265" dirty="0">
                <a:latin typeface="Times New Roman"/>
                <a:cs typeface="Times New Roman"/>
              </a:rPr>
              <a:t> </a:t>
            </a:r>
            <a:r>
              <a:rPr sz="2400" spc="-5" dirty="0">
                <a:latin typeface="Times New Roman"/>
                <a:cs typeface="Times New Roman"/>
              </a:rPr>
              <a:t>the</a:t>
            </a:r>
            <a:r>
              <a:rPr sz="2400" spc="345" dirty="0">
                <a:latin typeface="Times New Roman"/>
                <a:cs typeface="Times New Roman"/>
              </a:rPr>
              <a:t> </a:t>
            </a:r>
            <a:r>
              <a:rPr sz="2400" spc="-5" dirty="0">
                <a:latin typeface="Times New Roman"/>
                <a:cs typeface="Times New Roman"/>
              </a:rPr>
              <a:t>six</a:t>
            </a:r>
            <a:r>
              <a:rPr sz="2400" spc="345" dirty="0">
                <a:latin typeface="Times New Roman"/>
                <a:cs typeface="Times New Roman"/>
              </a:rPr>
              <a:t> </a:t>
            </a:r>
            <a:r>
              <a:rPr sz="2400" spc="-5" dirty="0">
                <a:latin typeface="Times New Roman"/>
                <a:cs typeface="Times New Roman"/>
              </a:rPr>
              <a:t>columns</a:t>
            </a:r>
            <a:r>
              <a:rPr sz="2400" spc="355" dirty="0">
                <a:latin typeface="Times New Roman"/>
                <a:cs typeface="Times New Roman"/>
              </a:rPr>
              <a:t> </a:t>
            </a:r>
            <a:r>
              <a:rPr sz="2400" dirty="0">
                <a:latin typeface="Times New Roman"/>
                <a:cs typeface="Times New Roman"/>
              </a:rPr>
              <a:t>representing</a:t>
            </a:r>
            <a:r>
              <a:rPr sz="2400" spc="335" dirty="0">
                <a:latin typeface="Times New Roman"/>
                <a:cs typeface="Times New Roman"/>
              </a:rPr>
              <a:t> </a:t>
            </a:r>
            <a:r>
              <a:rPr sz="2400" spc="-5" dirty="0">
                <a:latin typeface="Times New Roman"/>
                <a:cs typeface="Times New Roman"/>
              </a:rPr>
              <a:t>the</a:t>
            </a:r>
            <a:r>
              <a:rPr sz="2400" spc="340" dirty="0">
                <a:latin typeface="Times New Roman"/>
                <a:cs typeface="Times New Roman"/>
              </a:rPr>
              <a:t> </a:t>
            </a:r>
            <a:r>
              <a:rPr sz="2400" spc="-5" dirty="0">
                <a:latin typeface="Times New Roman"/>
                <a:cs typeface="Times New Roman"/>
              </a:rPr>
              <a:t>Open,</a:t>
            </a:r>
            <a:r>
              <a:rPr sz="2400" spc="370" dirty="0">
                <a:latin typeface="Times New Roman"/>
                <a:cs typeface="Times New Roman"/>
              </a:rPr>
              <a:t> </a:t>
            </a:r>
            <a:r>
              <a:rPr sz="2400" spc="-5" dirty="0">
                <a:latin typeface="Times New Roman"/>
                <a:cs typeface="Times New Roman"/>
              </a:rPr>
              <a:t>Close,</a:t>
            </a:r>
            <a:r>
              <a:rPr sz="2400" spc="340" dirty="0">
                <a:latin typeface="Times New Roman"/>
                <a:cs typeface="Times New Roman"/>
              </a:rPr>
              <a:t> </a:t>
            </a:r>
            <a:r>
              <a:rPr sz="2400" spc="-5" dirty="0">
                <a:latin typeface="Times New Roman"/>
                <a:cs typeface="Times New Roman"/>
              </a:rPr>
              <a:t>High,</a:t>
            </a:r>
            <a:r>
              <a:rPr sz="2400" spc="350" dirty="0">
                <a:latin typeface="Times New Roman"/>
                <a:cs typeface="Times New Roman"/>
              </a:rPr>
              <a:t> </a:t>
            </a:r>
            <a:r>
              <a:rPr sz="2400" spc="-5" dirty="0">
                <a:latin typeface="Times New Roman"/>
                <a:cs typeface="Times New Roman"/>
              </a:rPr>
              <a:t>Low, </a:t>
            </a:r>
            <a:r>
              <a:rPr sz="2400" spc="-585" dirty="0">
                <a:latin typeface="Times New Roman"/>
                <a:cs typeface="Times New Roman"/>
              </a:rPr>
              <a:t> </a:t>
            </a:r>
            <a:r>
              <a:rPr sz="2400" spc="-5" dirty="0">
                <a:latin typeface="Times New Roman"/>
                <a:cs typeface="Times New Roman"/>
              </a:rPr>
              <a:t>Volume,</a:t>
            </a:r>
            <a:r>
              <a:rPr sz="2400" spc="-10" dirty="0">
                <a:latin typeface="Times New Roman"/>
                <a:cs typeface="Times New Roman"/>
              </a:rPr>
              <a:t> </a:t>
            </a:r>
            <a:r>
              <a:rPr sz="2400" spc="-5" dirty="0">
                <a:latin typeface="Times New Roman"/>
                <a:cs typeface="Times New Roman"/>
              </a:rPr>
              <a:t>Adj Close </a:t>
            </a:r>
            <a:r>
              <a:rPr sz="2400" dirty="0">
                <a:latin typeface="Times New Roman"/>
                <a:cs typeface="Times New Roman"/>
              </a:rPr>
              <a:t>values of</a:t>
            </a:r>
            <a:r>
              <a:rPr sz="2400" spc="-5" dirty="0">
                <a:latin typeface="Times New Roman"/>
                <a:cs typeface="Times New Roman"/>
              </a:rPr>
              <a:t> the stock </a:t>
            </a:r>
            <a:r>
              <a:rPr sz="2400" dirty="0">
                <a:latin typeface="Times New Roman"/>
                <a:cs typeface="Times New Roman"/>
              </a:rPr>
              <a:t>on </a:t>
            </a:r>
            <a:r>
              <a:rPr sz="2400" spc="-5" dirty="0">
                <a:latin typeface="Times New Roman"/>
                <a:cs typeface="Times New Roman"/>
              </a:rPr>
              <a:t>each</a:t>
            </a:r>
            <a:r>
              <a:rPr sz="2400" spc="-10" dirty="0">
                <a:latin typeface="Times New Roman"/>
                <a:cs typeface="Times New Roman"/>
              </a:rPr>
              <a:t> </a:t>
            </a:r>
            <a:r>
              <a:rPr sz="2400" dirty="0">
                <a:latin typeface="Times New Roman"/>
                <a:cs typeface="Times New Roman"/>
              </a:rPr>
              <a:t>day.</a:t>
            </a:r>
          </a:p>
        </p:txBody>
      </p:sp>
      <p:pic>
        <p:nvPicPr>
          <p:cNvPr id="7" name="Picture 6" descr="Table&#10;&#10;Description automatically generated">
            <a:extLst>
              <a:ext uri="{FF2B5EF4-FFF2-40B4-BE49-F238E27FC236}">
                <a16:creationId xmlns:a16="http://schemas.microsoft.com/office/drawing/2014/main" id="{A83D7DA2-BD3C-DFB1-F3E4-71EEE3071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682" y="2667000"/>
            <a:ext cx="7239000" cy="27836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55EB-2316-7B5D-404C-BA3890728F7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lnSpc>
                <a:spcPct val="90000"/>
              </a:lnSpc>
              <a:spcBef>
                <a:spcPct val="0"/>
              </a:spcBef>
            </a:pPr>
            <a:r>
              <a:rPr lang="en-US" sz="3200" kern="1200" dirty="0">
                <a:solidFill>
                  <a:schemeClr val="tx1"/>
                </a:solidFill>
                <a:latin typeface="+mj-lt"/>
                <a:ea typeface="+mj-ea"/>
                <a:cs typeface="+mj-cs"/>
              </a:rPr>
              <a:t>Summary of the data:</a:t>
            </a:r>
          </a:p>
        </p:txBody>
      </p:sp>
      <p:pic>
        <p:nvPicPr>
          <p:cNvPr id="5" name="Picture 4">
            <a:extLst>
              <a:ext uri="{FF2B5EF4-FFF2-40B4-BE49-F238E27FC236}">
                <a16:creationId xmlns:a16="http://schemas.microsoft.com/office/drawing/2014/main" id="{82A082CF-C512-E9FA-5A9D-3CDD5870F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2" y="1676400"/>
            <a:ext cx="10905066" cy="4280236"/>
          </a:xfrm>
          <a:prstGeom prst="rect">
            <a:avLst/>
          </a:prstGeom>
        </p:spPr>
      </p:pic>
    </p:spTree>
    <p:extLst>
      <p:ext uri="{BB962C8B-B14F-4D97-AF65-F5344CB8AC3E}">
        <p14:creationId xmlns:p14="http://schemas.microsoft.com/office/powerpoint/2010/main" val="399829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0684" y="463971"/>
            <a:ext cx="7536180" cy="382156"/>
          </a:xfrm>
          <a:prstGeom prst="rect">
            <a:avLst/>
          </a:prstGeom>
        </p:spPr>
        <p:txBody>
          <a:bodyPr vert="horz" wrap="square" lIns="0" tIns="12700" rIns="0" bIns="0" rtlCol="0">
            <a:spAutoFit/>
          </a:bodyPr>
          <a:lstStyle/>
          <a:p>
            <a:pPr marL="12700">
              <a:lnSpc>
                <a:spcPct val="100000"/>
              </a:lnSpc>
              <a:spcBef>
                <a:spcPts val="100"/>
              </a:spcBef>
            </a:pPr>
            <a:r>
              <a:rPr sz="2400" spc="-5" dirty="0"/>
              <a:t>Heat</a:t>
            </a:r>
            <a:r>
              <a:rPr sz="2400" spc="-15" dirty="0"/>
              <a:t> </a:t>
            </a:r>
            <a:r>
              <a:rPr sz="2400" spc="-5" dirty="0"/>
              <a:t>Map</a:t>
            </a:r>
            <a:r>
              <a:rPr sz="2400" spc="-15" dirty="0"/>
              <a:t> </a:t>
            </a:r>
            <a:r>
              <a:rPr sz="2400" spc="-5" dirty="0"/>
              <a:t>Representing</a:t>
            </a:r>
            <a:r>
              <a:rPr sz="2400" spc="-10" dirty="0"/>
              <a:t> </a:t>
            </a:r>
            <a:r>
              <a:rPr sz="2400" dirty="0"/>
              <a:t>the</a:t>
            </a:r>
            <a:r>
              <a:rPr sz="2400" spc="-10" dirty="0"/>
              <a:t> </a:t>
            </a:r>
            <a:r>
              <a:rPr sz="2400" spc="-5" dirty="0"/>
              <a:t>stock</a:t>
            </a:r>
            <a:r>
              <a:rPr sz="2400" spc="-15" dirty="0"/>
              <a:t> </a:t>
            </a:r>
            <a:r>
              <a:rPr sz="2400" spc="-5" dirty="0"/>
              <a:t>data:</a:t>
            </a:r>
          </a:p>
        </p:txBody>
      </p:sp>
      <p:pic>
        <p:nvPicPr>
          <p:cNvPr id="5" name="Picture 4" descr="Graphical user interface, application, table, Excel&#10;&#10;Description automatically generated">
            <a:extLst>
              <a:ext uri="{FF2B5EF4-FFF2-40B4-BE49-F238E27FC236}">
                <a16:creationId xmlns:a16="http://schemas.microsoft.com/office/drawing/2014/main" id="{E217072A-1090-8370-415C-570A7381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68284"/>
            <a:ext cx="10058400" cy="45214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556532" y="643467"/>
            <a:ext cx="11210925" cy="744836"/>
          </a:xfrm>
          <a:prstGeom prst="rect">
            <a:avLst/>
          </a:prstGeom>
        </p:spPr>
        <p:txBody>
          <a:bodyPr vert="horz" lIns="91440" tIns="45720" rIns="91440" bIns="45720" rtlCol="0" anchor="ctr">
            <a:normAutofit/>
          </a:bodyPr>
          <a:lstStyle/>
          <a:p>
            <a:pPr marL="12700" algn="ctr" rtl="0">
              <a:lnSpc>
                <a:spcPct val="90000"/>
              </a:lnSpc>
              <a:spcBef>
                <a:spcPct val="0"/>
              </a:spcBef>
            </a:pPr>
            <a:r>
              <a:rPr lang="en-US" sz="2700" dirty="0">
                <a:solidFill>
                  <a:schemeClr val="tx1"/>
                </a:solidFill>
              </a:rPr>
              <a:t>T</a:t>
            </a:r>
            <a:r>
              <a:rPr lang="en-US" sz="2700" kern="1200" dirty="0">
                <a:solidFill>
                  <a:schemeClr val="tx1"/>
                </a:solidFill>
                <a:latin typeface="+mj-lt"/>
                <a:ea typeface="+mj-ea"/>
                <a:cs typeface="+mj-cs"/>
              </a:rPr>
              <a:t>he</a:t>
            </a:r>
            <a:r>
              <a:rPr lang="en-US" sz="2700" kern="1200" spc="-5" dirty="0">
                <a:solidFill>
                  <a:schemeClr val="tx1"/>
                </a:solidFill>
                <a:latin typeface="+mj-lt"/>
                <a:ea typeface="+mj-ea"/>
                <a:cs typeface="+mj-cs"/>
              </a:rPr>
              <a:t> Time</a:t>
            </a:r>
            <a:r>
              <a:rPr lang="en-US" sz="2700" kern="1200" spc="-10" dirty="0">
                <a:solidFill>
                  <a:schemeClr val="tx1"/>
                </a:solidFill>
                <a:latin typeface="+mj-lt"/>
                <a:ea typeface="+mj-ea"/>
                <a:cs typeface="+mj-cs"/>
              </a:rPr>
              <a:t> </a:t>
            </a:r>
            <a:r>
              <a:rPr lang="en-US" sz="2700" kern="1200" spc="-5" dirty="0">
                <a:solidFill>
                  <a:schemeClr val="tx1"/>
                </a:solidFill>
                <a:latin typeface="+mj-lt"/>
                <a:ea typeface="+mj-ea"/>
                <a:cs typeface="+mj-cs"/>
              </a:rPr>
              <a:t>series Graph</a:t>
            </a:r>
            <a:r>
              <a:rPr lang="en-US" sz="2700" kern="1200" spc="-10" dirty="0">
                <a:solidFill>
                  <a:schemeClr val="tx1"/>
                </a:solidFill>
                <a:latin typeface="+mj-lt"/>
                <a:ea typeface="+mj-ea"/>
                <a:cs typeface="+mj-cs"/>
              </a:rPr>
              <a:t> </a:t>
            </a:r>
            <a:r>
              <a:rPr lang="en-US" sz="2700" kern="1200" dirty="0">
                <a:solidFill>
                  <a:schemeClr val="tx1"/>
                </a:solidFill>
                <a:latin typeface="+mj-lt"/>
                <a:ea typeface="+mj-ea"/>
                <a:cs typeface="+mj-cs"/>
              </a:rPr>
              <a:t>of</a:t>
            </a:r>
            <a:r>
              <a:rPr lang="en-US" sz="2700" kern="1200" spc="-5" dirty="0">
                <a:solidFill>
                  <a:schemeClr val="tx1"/>
                </a:solidFill>
                <a:latin typeface="+mj-lt"/>
                <a:ea typeface="+mj-ea"/>
                <a:cs typeface="+mj-cs"/>
              </a:rPr>
              <a:t> </a:t>
            </a:r>
            <a:r>
              <a:rPr lang="en-US" sz="2700" kern="1200" dirty="0">
                <a:solidFill>
                  <a:schemeClr val="tx1"/>
                </a:solidFill>
                <a:latin typeface="+mj-lt"/>
                <a:ea typeface="+mj-ea"/>
                <a:cs typeface="+mj-cs"/>
              </a:rPr>
              <a:t>the</a:t>
            </a:r>
            <a:r>
              <a:rPr lang="en-US" sz="2700" kern="1200" spc="-5" dirty="0">
                <a:solidFill>
                  <a:schemeClr val="tx1"/>
                </a:solidFill>
                <a:latin typeface="+mj-lt"/>
                <a:ea typeface="+mj-ea"/>
                <a:cs typeface="+mj-cs"/>
              </a:rPr>
              <a:t> Average</a:t>
            </a:r>
            <a:r>
              <a:rPr lang="en-US" sz="2700" kern="1200" spc="-10" dirty="0">
                <a:solidFill>
                  <a:schemeClr val="tx1"/>
                </a:solidFill>
                <a:latin typeface="+mj-lt"/>
                <a:ea typeface="+mj-ea"/>
                <a:cs typeface="+mj-cs"/>
              </a:rPr>
              <a:t> </a:t>
            </a:r>
            <a:r>
              <a:rPr lang="en-US" sz="2700" kern="1200" spc="-5" dirty="0">
                <a:solidFill>
                  <a:schemeClr val="tx1"/>
                </a:solidFill>
                <a:latin typeface="+mj-lt"/>
                <a:ea typeface="+mj-ea"/>
                <a:cs typeface="+mj-cs"/>
              </a:rPr>
              <a:t>FEDX</a:t>
            </a:r>
            <a:r>
              <a:rPr lang="en-US" sz="2700" kern="1200" spc="-10" dirty="0">
                <a:solidFill>
                  <a:schemeClr val="tx1"/>
                </a:solidFill>
                <a:latin typeface="+mj-lt"/>
                <a:ea typeface="+mj-ea"/>
                <a:cs typeface="+mj-cs"/>
              </a:rPr>
              <a:t> </a:t>
            </a:r>
            <a:r>
              <a:rPr lang="en-US" sz="2700" kern="1200" spc="-5" dirty="0">
                <a:solidFill>
                  <a:schemeClr val="tx1"/>
                </a:solidFill>
                <a:latin typeface="+mj-lt"/>
                <a:ea typeface="+mj-ea"/>
                <a:cs typeface="+mj-cs"/>
              </a:rPr>
              <a:t>Stock</a:t>
            </a:r>
            <a:r>
              <a:rPr lang="en-US" sz="2700" kern="1200" spc="-10" dirty="0">
                <a:solidFill>
                  <a:schemeClr val="tx1"/>
                </a:solidFill>
                <a:latin typeface="+mj-lt"/>
                <a:ea typeface="+mj-ea"/>
                <a:cs typeface="+mj-cs"/>
              </a:rPr>
              <a:t> </a:t>
            </a:r>
            <a:r>
              <a:rPr lang="en-US" sz="2700" kern="1200" spc="-5" dirty="0">
                <a:solidFill>
                  <a:schemeClr val="tx1"/>
                </a:solidFill>
                <a:latin typeface="+mj-lt"/>
                <a:ea typeface="+mj-ea"/>
                <a:cs typeface="+mj-cs"/>
              </a:rPr>
              <a:t>Value</a:t>
            </a:r>
            <a:r>
              <a:rPr lang="en-US" sz="2700" u="none" kern="1200" spc="-5" dirty="0">
                <a:solidFill>
                  <a:schemeClr val="tx1"/>
                </a:solidFill>
                <a:latin typeface="+mj-lt"/>
                <a:ea typeface="+mj-ea"/>
                <a:cs typeface="+mj-cs"/>
              </a:rPr>
              <a:t> </a:t>
            </a:r>
            <a:r>
              <a:rPr lang="en-US" sz="2700" kern="1200" dirty="0">
                <a:solidFill>
                  <a:schemeClr val="tx1"/>
                </a:solidFill>
                <a:latin typeface="+mj-lt"/>
                <a:ea typeface="+mj-ea"/>
                <a:cs typeface="+mj-cs"/>
              </a:rPr>
              <a:t>:</a:t>
            </a:r>
          </a:p>
        </p:txBody>
      </p:sp>
      <p:graphicFrame>
        <p:nvGraphicFramePr>
          <p:cNvPr id="6" name="Chart 5">
            <a:extLst>
              <a:ext uri="{FF2B5EF4-FFF2-40B4-BE49-F238E27FC236}">
                <a16:creationId xmlns:a16="http://schemas.microsoft.com/office/drawing/2014/main" id="{69902186-1168-374E-D909-B8E23C4EA6C3}"/>
              </a:ext>
            </a:extLst>
          </p:cNvPr>
          <p:cNvGraphicFramePr>
            <a:graphicFrameLocks/>
          </p:cNvGraphicFramePr>
          <p:nvPr>
            <p:extLst>
              <p:ext uri="{D42A27DB-BD31-4B8C-83A1-F6EECF244321}">
                <p14:modId xmlns:p14="http://schemas.microsoft.com/office/powerpoint/2010/main" val="4240813207"/>
              </p:ext>
            </p:extLst>
          </p:nvPr>
        </p:nvGraphicFramePr>
        <p:xfrm>
          <a:off x="643467" y="1675227"/>
          <a:ext cx="10905066" cy="439419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56532" y="643467"/>
            <a:ext cx="11210925" cy="744836"/>
          </a:xfrm>
          <a:prstGeom prst="rect">
            <a:avLst/>
          </a:prstGeom>
        </p:spPr>
        <p:txBody>
          <a:bodyPr vert="horz" lIns="91440" tIns="45720" rIns="91440" bIns="45720" rtlCol="0" anchor="ctr">
            <a:normAutofit/>
          </a:bodyPr>
          <a:lstStyle/>
          <a:p>
            <a:pPr marL="12700" algn="ctr" rtl="0">
              <a:lnSpc>
                <a:spcPct val="90000"/>
              </a:lnSpc>
              <a:spcBef>
                <a:spcPct val="0"/>
              </a:spcBef>
            </a:pPr>
            <a:r>
              <a:rPr lang="en-US" sz="2700" kern="1200" dirty="0">
                <a:solidFill>
                  <a:schemeClr val="tx1"/>
                </a:solidFill>
                <a:latin typeface="+mj-lt"/>
                <a:ea typeface="+mj-ea"/>
                <a:cs typeface="+mj-cs"/>
              </a:rPr>
              <a:t>The</a:t>
            </a:r>
            <a:r>
              <a:rPr lang="en-US" sz="2700" kern="1200" spc="-5" dirty="0">
                <a:solidFill>
                  <a:schemeClr val="tx1"/>
                </a:solidFill>
                <a:latin typeface="+mj-lt"/>
                <a:ea typeface="+mj-ea"/>
                <a:cs typeface="+mj-cs"/>
              </a:rPr>
              <a:t> Time</a:t>
            </a:r>
            <a:r>
              <a:rPr lang="en-US" sz="2700" kern="1200" spc="-10" dirty="0">
                <a:solidFill>
                  <a:schemeClr val="tx1"/>
                </a:solidFill>
                <a:latin typeface="+mj-lt"/>
                <a:ea typeface="+mj-ea"/>
                <a:cs typeface="+mj-cs"/>
              </a:rPr>
              <a:t> </a:t>
            </a:r>
            <a:r>
              <a:rPr lang="en-US" sz="2700" kern="1200" spc="-5" dirty="0">
                <a:solidFill>
                  <a:schemeClr val="tx1"/>
                </a:solidFill>
                <a:latin typeface="+mj-lt"/>
                <a:ea typeface="+mj-ea"/>
                <a:cs typeface="+mj-cs"/>
              </a:rPr>
              <a:t>series</a:t>
            </a:r>
            <a:r>
              <a:rPr lang="en-US" sz="2700" kern="1200" spc="-10" dirty="0">
                <a:solidFill>
                  <a:schemeClr val="tx1"/>
                </a:solidFill>
                <a:latin typeface="+mj-lt"/>
                <a:ea typeface="+mj-ea"/>
                <a:cs typeface="+mj-cs"/>
              </a:rPr>
              <a:t> Gra</a:t>
            </a:r>
            <a:r>
              <a:rPr lang="en-US" sz="2700" spc="-10" dirty="0">
                <a:solidFill>
                  <a:schemeClr val="tx1"/>
                </a:solidFill>
              </a:rPr>
              <a:t>ph </a:t>
            </a:r>
            <a:r>
              <a:rPr lang="en-US" sz="2700" kern="1200" dirty="0">
                <a:solidFill>
                  <a:schemeClr val="tx1"/>
                </a:solidFill>
                <a:latin typeface="+mj-lt"/>
                <a:ea typeface="+mj-ea"/>
                <a:cs typeface="+mj-cs"/>
              </a:rPr>
              <a:t>of</a:t>
            </a:r>
            <a:r>
              <a:rPr lang="en-US" sz="2700" kern="1200" spc="-5" dirty="0">
                <a:solidFill>
                  <a:schemeClr val="tx1"/>
                </a:solidFill>
                <a:latin typeface="+mj-lt"/>
                <a:ea typeface="+mj-ea"/>
                <a:cs typeface="+mj-cs"/>
              </a:rPr>
              <a:t> </a:t>
            </a:r>
            <a:r>
              <a:rPr lang="en-US" sz="2700" kern="1200" dirty="0">
                <a:solidFill>
                  <a:schemeClr val="tx1"/>
                </a:solidFill>
                <a:latin typeface="+mj-lt"/>
                <a:ea typeface="+mj-ea"/>
                <a:cs typeface="+mj-cs"/>
              </a:rPr>
              <a:t>the</a:t>
            </a:r>
            <a:r>
              <a:rPr lang="en-US" sz="2700" kern="1200" spc="-5" dirty="0">
                <a:solidFill>
                  <a:schemeClr val="tx1"/>
                </a:solidFill>
                <a:latin typeface="+mj-lt"/>
                <a:ea typeface="+mj-ea"/>
                <a:cs typeface="+mj-cs"/>
              </a:rPr>
              <a:t> Closing</a:t>
            </a:r>
            <a:r>
              <a:rPr lang="en-US" sz="2700" kern="1200" spc="-15" dirty="0">
                <a:solidFill>
                  <a:schemeClr val="tx1"/>
                </a:solidFill>
                <a:latin typeface="+mj-lt"/>
                <a:ea typeface="+mj-ea"/>
                <a:cs typeface="+mj-cs"/>
              </a:rPr>
              <a:t> </a:t>
            </a:r>
            <a:r>
              <a:rPr lang="en-US" sz="2700" kern="1200" dirty="0">
                <a:solidFill>
                  <a:schemeClr val="tx1"/>
                </a:solidFill>
                <a:latin typeface="+mj-lt"/>
                <a:ea typeface="+mj-ea"/>
                <a:cs typeface="+mj-cs"/>
              </a:rPr>
              <a:t>value</a:t>
            </a:r>
            <a:r>
              <a:rPr lang="en-US" sz="2700" kern="1200" spc="-5" dirty="0">
                <a:solidFill>
                  <a:schemeClr val="tx1"/>
                </a:solidFill>
                <a:latin typeface="+mj-lt"/>
                <a:ea typeface="+mj-ea"/>
                <a:cs typeface="+mj-cs"/>
              </a:rPr>
              <a:t> </a:t>
            </a:r>
            <a:r>
              <a:rPr lang="en-US" sz="2700" kern="1200" spc="-5" dirty="0" err="1">
                <a:solidFill>
                  <a:schemeClr val="tx1"/>
                </a:solidFill>
                <a:latin typeface="+mj-lt"/>
                <a:cs typeface="+mj-cs"/>
              </a:rPr>
              <a:t>fedx</a:t>
            </a:r>
            <a:r>
              <a:rPr lang="en-US" sz="2700" kern="1200" spc="-10" dirty="0">
                <a:solidFill>
                  <a:schemeClr val="tx1"/>
                </a:solidFill>
                <a:latin typeface="+mj-lt"/>
                <a:ea typeface="+mj-ea"/>
                <a:cs typeface="+mj-cs"/>
              </a:rPr>
              <a:t> </a:t>
            </a:r>
            <a:r>
              <a:rPr lang="en-US" sz="2700" kern="1200" spc="-5" dirty="0">
                <a:solidFill>
                  <a:schemeClr val="tx1"/>
                </a:solidFill>
                <a:latin typeface="+mj-lt"/>
                <a:ea typeface="+mj-ea"/>
                <a:cs typeface="+mj-cs"/>
              </a:rPr>
              <a:t>Stock</a:t>
            </a:r>
            <a:r>
              <a:rPr lang="en-US" sz="2700" u="none" kern="1200" spc="-5" dirty="0">
                <a:solidFill>
                  <a:schemeClr val="tx1"/>
                </a:solidFill>
                <a:latin typeface="+mj-lt"/>
                <a:ea typeface="+mj-ea"/>
                <a:cs typeface="+mj-cs"/>
              </a:rPr>
              <a:t> </a:t>
            </a:r>
            <a:r>
              <a:rPr lang="en-US" sz="2700" kern="1200" dirty="0">
                <a:solidFill>
                  <a:schemeClr val="tx1"/>
                </a:solidFill>
                <a:latin typeface="+mj-lt"/>
                <a:ea typeface="+mj-ea"/>
                <a:cs typeface="+mj-cs"/>
              </a:rPr>
              <a:t>:</a:t>
            </a:r>
          </a:p>
        </p:txBody>
      </p:sp>
      <p:graphicFrame>
        <p:nvGraphicFramePr>
          <p:cNvPr id="5" name="Chart 4">
            <a:extLst>
              <a:ext uri="{FF2B5EF4-FFF2-40B4-BE49-F238E27FC236}">
                <a16:creationId xmlns:a16="http://schemas.microsoft.com/office/drawing/2014/main" id="{5B27A72C-EA2E-E3CC-464F-96480B7F5C7C}"/>
              </a:ext>
            </a:extLst>
          </p:cNvPr>
          <p:cNvGraphicFramePr>
            <a:graphicFrameLocks/>
          </p:cNvGraphicFramePr>
          <p:nvPr>
            <p:extLst>
              <p:ext uri="{D42A27DB-BD31-4B8C-83A1-F6EECF244321}">
                <p14:modId xmlns:p14="http://schemas.microsoft.com/office/powerpoint/2010/main" val="1945572739"/>
              </p:ext>
            </p:extLst>
          </p:nvPr>
        </p:nvGraphicFramePr>
        <p:xfrm>
          <a:off x="643467" y="1675227"/>
          <a:ext cx="10905066" cy="439419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1682-1A80-857C-C78F-C4952B679A1D}"/>
              </a:ext>
            </a:extLst>
          </p:cNvPr>
          <p:cNvSpPr>
            <a:spLocks noGrp="1"/>
          </p:cNvSpPr>
          <p:nvPr>
            <p:ph type="ctrTitle"/>
          </p:nvPr>
        </p:nvSpPr>
        <p:spPr>
          <a:xfrm>
            <a:off x="533400" y="685800"/>
            <a:ext cx="11319816" cy="984885"/>
          </a:xfrm>
        </p:spPr>
        <p:txBody>
          <a:bodyPr/>
          <a:lstStyle/>
          <a:p>
            <a:r>
              <a:rPr lang="en-US" sz="3200" b="1" u="sng" spc="-5" dirty="0">
                <a:uFill>
                  <a:solidFill>
                    <a:srgbClr val="000000"/>
                  </a:solidFill>
                </a:uFill>
                <a:latin typeface="Tenorite" panose="020B0604020202020204" pitchFamily="2" charset="0"/>
                <a:cs typeface="Times New Roman"/>
              </a:rPr>
              <a:t>Stock</a:t>
            </a:r>
            <a:r>
              <a:rPr lang="en-US" sz="3200" b="1" u="sng" spc="-15" dirty="0">
                <a:uFill>
                  <a:solidFill>
                    <a:srgbClr val="000000"/>
                  </a:solidFill>
                </a:uFill>
                <a:latin typeface="Tenorite" panose="020B0604020202020204" pitchFamily="2" charset="0"/>
                <a:cs typeface="Times New Roman"/>
              </a:rPr>
              <a:t> </a:t>
            </a:r>
            <a:r>
              <a:rPr lang="en-US" sz="3200" b="1" u="sng" spc="-5" dirty="0">
                <a:uFill>
                  <a:solidFill>
                    <a:srgbClr val="000000"/>
                  </a:solidFill>
                </a:uFill>
                <a:latin typeface="Tenorite" panose="020B0604020202020204" pitchFamily="2" charset="0"/>
                <a:cs typeface="Times New Roman"/>
              </a:rPr>
              <a:t>Forecasting</a:t>
            </a:r>
            <a:r>
              <a:rPr lang="en-US" sz="3200" b="1" u="sng" spc="-15" dirty="0">
                <a:uFill>
                  <a:solidFill>
                    <a:srgbClr val="000000"/>
                  </a:solidFill>
                </a:uFill>
                <a:latin typeface="Tenorite" panose="020B0604020202020204" pitchFamily="2" charset="0"/>
                <a:cs typeface="Times New Roman"/>
              </a:rPr>
              <a:t> </a:t>
            </a:r>
            <a:r>
              <a:rPr lang="en-US" sz="3200" b="1" u="sng" spc="-5" dirty="0">
                <a:uFill>
                  <a:solidFill>
                    <a:srgbClr val="000000"/>
                  </a:solidFill>
                </a:uFill>
                <a:latin typeface="Tenorite" panose="020B0604020202020204" pitchFamily="2" charset="0"/>
                <a:cs typeface="Times New Roman"/>
              </a:rPr>
              <a:t>using</a:t>
            </a:r>
            <a:r>
              <a:rPr lang="en-US" sz="3200" b="1" u="sng" spc="-15" dirty="0">
                <a:uFill>
                  <a:solidFill>
                    <a:srgbClr val="000000"/>
                  </a:solidFill>
                </a:uFill>
                <a:latin typeface="Tenorite" panose="020B0604020202020204" pitchFamily="2" charset="0"/>
                <a:cs typeface="Times New Roman"/>
              </a:rPr>
              <a:t> </a:t>
            </a:r>
            <a:r>
              <a:rPr lang="en-US" sz="3200" b="1" u="sng" dirty="0">
                <a:uFill>
                  <a:solidFill>
                    <a:srgbClr val="000000"/>
                  </a:solidFill>
                </a:uFill>
                <a:latin typeface="Tenorite" panose="020B0604020202020204" pitchFamily="2" charset="0"/>
                <a:cs typeface="Times New Roman"/>
              </a:rPr>
              <a:t>the</a:t>
            </a:r>
            <a:r>
              <a:rPr lang="en-US" sz="3200" b="1" u="sng" spc="-10" dirty="0">
                <a:uFill>
                  <a:solidFill>
                    <a:srgbClr val="000000"/>
                  </a:solidFill>
                </a:uFill>
                <a:latin typeface="Tenorite" panose="020B0604020202020204" pitchFamily="2" charset="0"/>
                <a:cs typeface="Times New Roman"/>
              </a:rPr>
              <a:t> prophet </a:t>
            </a:r>
            <a:r>
              <a:rPr lang="en-US" sz="3200" b="1" u="sng" dirty="0">
                <a:uFill>
                  <a:solidFill>
                    <a:srgbClr val="000000"/>
                  </a:solidFill>
                </a:uFill>
                <a:latin typeface="Tenorite" panose="020B0604020202020204" pitchFamily="2" charset="0"/>
                <a:cs typeface="Times New Roman"/>
              </a:rPr>
              <a:t>Regression</a:t>
            </a:r>
            <a:r>
              <a:rPr lang="en-US" sz="3200" b="1" u="sng" spc="-10" dirty="0">
                <a:uFill>
                  <a:solidFill>
                    <a:srgbClr val="000000"/>
                  </a:solidFill>
                </a:uFill>
                <a:latin typeface="Tenorite" panose="020B0604020202020204" pitchFamily="2" charset="0"/>
                <a:cs typeface="Times New Roman"/>
              </a:rPr>
              <a:t> </a:t>
            </a:r>
            <a:r>
              <a:rPr lang="en-US" sz="3200" b="1" u="sng" spc="-5" dirty="0">
                <a:uFill>
                  <a:solidFill>
                    <a:srgbClr val="000000"/>
                  </a:solidFill>
                </a:uFill>
                <a:latin typeface="Tenorite" panose="020B0604020202020204" pitchFamily="2" charset="0"/>
                <a:cs typeface="Times New Roman"/>
              </a:rPr>
              <a:t>Model:</a:t>
            </a:r>
            <a:br>
              <a:rPr lang="en-US" sz="3200" dirty="0">
                <a:latin typeface="Times New Roman"/>
                <a:cs typeface="Times New Roman"/>
              </a:rPr>
            </a:br>
            <a:endParaRPr lang="en-IN" sz="3200" dirty="0"/>
          </a:p>
        </p:txBody>
      </p:sp>
      <p:sp>
        <p:nvSpPr>
          <p:cNvPr id="3" name="Subtitle 2">
            <a:extLst>
              <a:ext uri="{FF2B5EF4-FFF2-40B4-BE49-F238E27FC236}">
                <a16:creationId xmlns:a16="http://schemas.microsoft.com/office/drawing/2014/main" id="{DF4B8958-9FA4-7FA9-101D-9238CD15FA52}"/>
              </a:ext>
            </a:extLst>
          </p:cNvPr>
          <p:cNvSpPr>
            <a:spLocks noGrp="1"/>
          </p:cNvSpPr>
          <p:nvPr>
            <p:ph type="subTitle" idx="4"/>
          </p:nvPr>
        </p:nvSpPr>
        <p:spPr>
          <a:xfrm>
            <a:off x="533400" y="1295400"/>
            <a:ext cx="9540468" cy="3206006"/>
          </a:xfrm>
        </p:spPr>
        <p:txBody>
          <a:bodyPr/>
          <a:lstStyle/>
          <a:p>
            <a:pPr marL="285750" indent="-285750">
              <a:buFont typeface="Arial" panose="020B0604020202020204" pitchFamily="34" charset="0"/>
              <a:buChar char="•"/>
            </a:pPr>
            <a:r>
              <a:rPr lang="en-US" sz="2000" dirty="0">
                <a:latin typeface="Abadi" panose="020B0604020202020204" pitchFamily="34" charset="0"/>
              </a:rPr>
              <a:t>Time series analysis is a technique for examining and understanding how datasets behave over time. By displaying the time series item on the graph, it also aids in learning how the dataset behaves. It is simple to accomplish in R programming by utilizing the </a:t>
            </a:r>
            <a:r>
              <a:rPr lang="en-US" sz="2000" dirty="0" err="1">
                <a:latin typeface="Abadi" panose="020B0604020202020204" pitchFamily="34" charset="0"/>
              </a:rPr>
              <a:t>ts</a:t>
            </a:r>
            <a:r>
              <a:rPr lang="en-US" sz="2000" dirty="0">
                <a:latin typeface="Abadi" panose="020B0604020202020204" pitchFamily="34" charset="0"/>
              </a:rPr>
              <a:t>() function, which accepts a data vector and turns it into a time series object according to function arguments.</a:t>
            </a:r>
          </a:p>
          <a:p>
            <a:pPr marL="285750" indent="-285750">
              <a:buFont typeface="Arial" panose="020B0604020202020204" pitchFamily="34" charset="0"/>
              <a:buChar char="•"/>
            </a:pPr>
            <a:r>
              <a:rPr lang="en-US" sz="2000" dirty="0">
                <a:latin typeface="Abadi" panose="020B0604020202020204" pitchFamily="34" charset="0"/>
              </a:rPr>
              <a:t>Facebook created Facebook Prophet as a tool for predicting time series items or data. By predicting prices, sales, or weather, businesses can use this information to understand how their products will behave. Facebook Prophet is a tool that enables you create more precise predictive models by using decomposable models, such as trend, seasonality, and holidays.</a:t>
            </a:r>
          </a:p>
        </p:txBody>
      </p:sp>
    </p:spTree>
    <p:extLst>
      <p:ext uri="{BB962C8B-B14F-4D97-AF65-F5344CB8AC3E}">
        <p14:creationId xmlns:p14="http://schemas.microsoft.com/office/powerpoint/2010/main" val="1414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CC4F-7952-9BA5-BD18-4D1D0476F78B}"/>
              </a:ext>
            </a:extLst>
          </p:cNvPr>
          <p:cNvSpPr>
            <a:spLocks noGrp="1"/>
          </p:cNvSpPr>
          <p:nvPr>
            <p:ph type="ctrTitle"/>
          </p:nvPr>
        </p:nvSpPr>
        <p:spPr>
          <a:xfrm>
            <a:off x="222250" y="609600"/>
            <a:ext cx="11319816" cy="553998"/>
          </a:xfrm>
        </p:spPr>
        <p:txBody>
          <a:bodyPr/>
          <a:lstStyle/>
          <a:p>
            <a:r>
              <a:rPr lang="en-US" b="1" dirty="0"/>
              <a:t>The mathematical equation of the Prophet model:  </a:t>
            </a:r>
            <a:endParaRPr lang="en-IN" b="1" u="sng" dirty="0"/>
          </a:p>
        </p:txBody>
      </p:sp>
      <p:sp>
        <p:nvSpPr>
          <p:cNvPr id="3" name="Subtitle 2">
            <a:extLst>
              <a:ext uri="{FF2B5EF4-FFF2-40B4-BE49-F238E27FC236}">
                <a16:creationId xmlns:a16="http://schemas.microsoft.com/office/drawing/2014/main" id="{82701BC8-C405-482C-F5B4-D052B0D687B9}"/>
              </a:ext>
            </a:extLst>
          </p:cNvPr>
          <p:cNvSpPr>
            <a:spLocks noGrp="1"/>
          </p:cNvSpPr>
          <p:nvPr>
            <p:ph type="subTitle" idx="4"/>
          </p:nvPr>
        </p:nvSpPr>
        <p:spPr>
          <a:xfrm>
            <a:off x="685800" y="1658015"/>
            <a:ext cx="8534400" cy="2303195"/>
          </a:xfrm>
        </p:spPr>
        <p:txBody>
          <a:bodyPr/>
          <a:lstStyle/>
          <a:p>
            <a:r>
              <a:rPr lang="en-US" dirty="0"/>
              <a:t>y(t) = g(t) + s(t) + h(t) + e(t)     </a:t>
            </a:r>
          </a:p>
          <a:p>
            <a:pPr marL="0" indent="0">
              <a:buNone/>
            </a:pPr>
            <a:r>
              <a:rPr lang="en-US" dirty="0"/>
              <a:t>Here,     </a:t>
            </a:r>
          </a:p>
          <a:p>
            <a:r>
              <a:rPr lang="en-US" dirty="0"/>
              <a:t>g(t) refers to the trend. </a:t>
            </a:r>
          </a:p>
          <a:p>
            <a:r>
              <a:rPr lang="en-US" dirty="0"/>
              <a:t>s(t) represents seasonality     </a:t>
            </a:r>
          </a:p>
          <a:p>
            <a:r>
              <a:rPr lang="en-US" dirty="0"/>
              <a:t>h(t) represents the holiday of forecasting</a:t>
            </a:r>
          </a:p>
          <a:p>
            <a:r>
              <a:rPr lang="en-US" dirty="0"/>
              <a:t>e(t) refers to the error term.</a:t>
            </a:r>
            <a:endParaRPr lang="en-IN" dirty="0"/>
          </a:p>
        </p:txBody>
      </p:sp>
      <p:sp>
        <p:nvSpPr>
          <p:cNvPr id="5" name="AutoShape 2" descr=" y(t) = g(t) + s(t) + h(t) + e(t) ">
            <a:extLst>
              <a:ext uri="{FF2B5EF4-FFF2-40B4-BE49-F238E27FC236}">
                <a16:creationId xmlns:a16="http://schemas.microsoft.com/office/drawing/2014/main" id="{27BD973F-249C-0149-46CB-2449EDEC188B}"/>
              </a:ext>
            </a:extLst>
          </p:cNvPr>
          <p:cNvSpPr>
            <a:spLocks noChangeAspect="1" noChangeArrowheads="1"/>
          </p:cNvSpPr>
          <p:nvPr/>
        </p:nvSpPr>
        <p:spPr bwMode="auto">
          <a:xfrm>
            <a:off x="609600" y="1285267"/>
            <a:ext cx="330517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 y(t) = g(t) + s(t) + h(t) + e(t) ">
            <a:extLst>
              <a:ext uri="{FF2B5EF4-FFF2-40B4-BE49-F238E27FC236}">
                <a16:creationId xmlns:a16="http://schemas.microsoft.com/office/drawing/2014/main" id="{99421DEB-B9E5-B756-2325-6A6667B884A7}"/>
              </a:ext>
            </a:extLst>
          </p:cNvPr>
          <p:cNvSpPr>
            <a:spLocks noChangeAspect="1" noChangeArrowheads="1"/>
          </p:cNvSpPr>
          <p:nvPr/>
        </p:nvSpPr>
        <p:spPr bwMode="auto">
          <a:xfrm>
            <a:off x="69850" y="-579438"/>
            <a:ext cx="330517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 y(t) = g(t) + s(t) + h(t) + e(t) ">
            <a:extLst>
              <a:ext uri="{FF2B5EF4-FFF2-40B4-BE49-F238E27FC236}">
                <a16:creationId xmlns:a16="http://schemas.microsoft.com/office/drawing/2014/main" id="{76DB9D9B-169E-681A-C5DA-2DB41974E29B}"/>
              </a:ext>
            </a:extLst>
          </p:cNvPr>
          <p:cNvSpPr>
            <a:spLocks noChangeAspect="1" noChangeArrowheads="1"/>
          </p:cNvSpPr>
          <p:nvPr/>
        </p:nvSpPr>
        <p:spPr bwMode="auto">
          <a:xfrm>
            <a:off x="222250" y="-427038"/>
            <a:ext cx="330517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98004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543</TotalTime>
  <Words>862</Words>
  <Application>Microsoft Office PowerPoint</Application>
  <PresentationFormat>Widescreen</PresentationFormat>
  <Paragraphs>66</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Abadi</vt:lpstr>
      <vt:lpstr>Aldhabi</vt:lpstr>
      <vt:lpstr>Arial</vt:lpstr>
      <vt:lpstr>Arial MT</vt:lpstr>
      <vt:lpstr>Calibri</vt:lpstr>
      <vt:lpstr>Tenorite</vt:lpstr>
      <vt:lpstr>Times New Roman</vt:lpstr>
      <vt:lpstr>Trebuchet MS</vt:lpstr>
      <vt:lpstr>Wingdings 3</vt:lpstr>
      <vt:lpstr>Facet</vt:lpstr>
      <vt:lpstr>STOCK PREDICTION USING THE REGRESSION MODEL AND  MACHINE  LEARNING MODELS</vt:lpstr>
      <vt:lpstr>PowerPoint Presentation</vt:lpstr>
      <vt:lpstr>PowerPoint Presentation</vt:lpstr>
      <vt:lpstr>Summary of the data:</vt:lpstr>
      <vt:lpstr>Heat Map Representing the stock data:</vt:lpstr>
      <vt:lpstr>The Time series Graph of the Average FEDX Stock Value :</vt:lpstr>
      <vt:lpstr>The Time series Graph of the Closing value fedx Stock :</vt:lpstr>
      <vt:lpstr>Stock Forecasting using the prophet Regression Model: </vt:lpstr>
      <vt:lpstr>The mathematical equation of the Prophet model:  </vt:lpstr>
      <vt:lpstr>CODE:</vt:lpstr>
      <vt:lpstr>CODE:</vt:lpstr>
      <vt:lpstr>Stock Forecasting using the Prophet Regression Model:   </vt:lpstr>
      <vt:lpstr>Stock Forecasting Using the Machine Learning Models: </vt:lpstr>
      <vt:lpstr>LOOSE ONE OUT CROSS VALIDATION:</vt:lpstr>
      <vt:lpstr>LOOSE ONE OUT CROSS VALIDATION ON THE DECISION TREE: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Kanjarla, Pavan Kumar</dc:creator>
  <cp:lastModifiedBy>namratha chowdary</cp:lastModifiedBy>
  <cp:revision>3</cp:revision>
  <dcterms:created xsi:type="dcterms:W3CDTF">2022-12-07T20:42:44Z</dcterms:created>
  <dcterms:modified xsi:type="dcterms:W3CDTF">2022-12-12T05:18:23Z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2022-05-02T00:00:00Z</vt:filetime>
  </property>
  <property fmtid="{D5CDD505-2E9C-101B-9397-08002B2CF9AE}" pid="3" name="Creator">
    <vt:lpwstr>Aspose Ltd.</vt:lpwstr>
  </property>
  <property fmtid="{D5CDD505-2E9C-101B-9397-08002B2CF9AE}" pid="4" name="LastSaved">
    <vt:filetime>2022-12-07T00:00:00Z</vt:filetime>
  </property>
</Properties>
</file>