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47C2-C5A1-9E93-7A8C-4F65E3062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E0EE6-49BF-09B2-51DA-DCCF8EC6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392B-3E64-A55D-370B-E79135F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B837-02C1-C8F6-0113-F25B590D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80BD-9300-324E-DF90-612CE5FB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8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0B9B-0064-D2F0-DDDB-7BB57132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D7565-2CA9-C838-67D7-C4B9DEE3E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AB70-A30E-3D20-93C2-34086F59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0246-2E65-E39E-A853-E72DA3D1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DF38-6E58-A827-99CB-914EC42C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50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F722-253D-6312-7FCB-7A6555A5A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01691-A944-DDAE-AC4F-0ED649628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29D1-9ACD-8198-0738-68B6A54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822A-40DE-028F-9BDD-D3DCC11C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0225-A524-4886-B579-A12E0439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3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9269-6733-B5B9-4884-36095054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7C52-2393-0DB7-8DCA-824D63EC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6956-B32D-7441-57E3-DF7A6CC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B42D-ED0D-1392-B7D7-531B9D81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1EA5-A37D-DE1E-B20E-DD6FE292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66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623E-53C0-EC84-3834-2822EBF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B9D8-3A15-9E8A-7184-302A890C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B98C-18E4-202B-171E-944F0205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5E50-A820-CD48-EFB4-357174E6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E4C2-BE6B-718D-558F-0CB6B9AF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4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1CBB-F4E1-EE48-C821-7C989BD0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A549-584A-FA7E-1F1C-00A301D6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7F8DF-ED0E-C8A1-893B-F1335ACB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EA8CB-186B-549C-4C26-84FA52B9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76FF-87A2-696E-7C59-27114414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37B1-DD00-293F-C432-32CE5195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EB84-7424-72FD-D9EB-AE4A39F5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520C-AE65-7AA6-D512-5C8C7E1F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10643-4963-C2A2-1BE3-A0FAADE72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2C6AD-AFC3-7A7A-E2F3-2CFA5B62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2548-E688-86F6-0993-E47DE6C16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20970-536A-9E59-C15F-6EE57F5A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FC7B7-434A-A9D5-B9B3-3C50FBC6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BEC36-A48B-8A94-8552-1224B814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52EF-ADD2-0600-B4BA-1CE134F3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E95D8-067A-1A76-9981-5E57F376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D33E-98D3-F5BD-8F60-A64EF4D3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91F9A-0390-2472-C6C8-248541EA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0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38F04-34DE-36C3-742A-C70F421C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B9F9C-8196-F2D3-38DD-30A28BB2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60EDD-F0F6-DBFF-55DE-F3FA2F84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23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2C2C-A79B-C322-D608-A40306FE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9C1C-2AF0-082D-A904-8787E24D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9D70C-4017-7D68-5AF6-62DED175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F18B-A8CF-E6A9-4C60-09DF895E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48C4-A4DF-B1E8-8A5C-088DA36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69D5-8BB7-ADB0-8B96-84AE304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B72C-376C-6D4F-9980-6F7EE9C7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B3F3F-8DBA-134B-224D-DFD798B09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4862E-E4F1-3926-9519-9988112A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82E7C-E1EF-ECC2-261A-C5E9DACC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0EB96-BFB1-2E95-5D48-D494BA3F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79F18-38CC-480B-071A-06747AB7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8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00BDA-FE17-63CC-393C-27F3851B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98B7-AC69-CA18-AFF4-9AB7ED73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715F-13C3-53B7-144F-F3D8AA65B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01C10-F452-4FD9-B209-A679874555E7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0399-1818-99C5-84B6-BC33E5AA6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7454-BF27-A9DD-7E6A-06428A530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E377D-4003-4C7B-875A-CF58AEABD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F326-805C-106E-FC2C-61EB75F01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2024.10.17 Manu</a:t>
            </a:r>
            <a:r>
              <a:rPr lang="en-US" altLang="ja-JP" dirty="0"/>
              <a:t>al 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6E80E-5F41-6530-A7B5-4E2F53B6A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(work from source code)</a:t>
            </a:r>
          </a:p>
          <a:p>
            <a:endParaRPr kumimoji="1" lang="en-US" altLang="ja-JP" dirty="0"/>
          </a:p>
          <a:p>
            <a:r>
              <a:rPr lang="en-US" altLang="ja-JP" dirty="0"/>
              <a:t>Han Qiuhan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02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05CE-0A87-FE20-1551-F5D1576E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56" y="354259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en-US" altLang="zh-CN" dirty="0"/>
              <a:t>unzip the .zip file, open this project use </a:t>
            </a:r>
            <a:r>
              <a:rPr kumimoji="1" lang="en-US" altLang="zh-CN" dirty="0" err="1"/>
              <a:t>Vscode</a:t>
            </a:r>
            <a:endParaRPr kumimoji="1" lang="en-US" altLang="zh-CN" dirty="0"/>
          </a:p>
          <a:p>
            <a:r>
              <a:rPr lang="en-US" altLang="ja-JP" dirty="0"/>
              <a:t>2. open the gui.py file</a:t>
            </a:r>
          </a:p>
          <a:p>
            <a:r>
              <a:rPr lang="en-US" altLang="ja-JP" dirty="0"/>
              <a:t>3. click run button</a:t>
            </a:r>
            <a:endParaRPr kumimoji="1" lang="ja-JP" alt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3C0048D-BF13-69B1-318F-C5F2C064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75" y="2127267"/>
            <a:ext cx="7303550" cy="3727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38C60-2981-40EF-C9CE-9554D6A8717B}"/>
              </a:ext>
            </a:extLst>
          </p:cNvPr>
          <p:cNvSpPr/>
          <p:nvPr/>
        </p:nvSpPr>
        <p:spPr>
          <a:xfrm>
            <a:off x="2125263" y="4075313"/>
            <a:ext cx="1572992" cy="18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21DA1-6617-E1D1-2633-BD3ECA96939A}"/>
              </a:ext>
            </a:extLst>
          </p:cNvPr>
          <p:cNvSpPr/>
          <p:nvPr/>
        </p:nvSpPr>
        <p:spPr>
          <a:xfrm>
            <a:off x="8626839" y="2323962"/>
            <a:ext cx="412230" cy="18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5424F-E9D5-2E94-6104-20EE1947F904}"/>
              </a:ext>
            </a:extLst>
          </p:cNvPr>
          <p:cNvSpPr txBox="1"/>
          <p:nvPr/>
        </p:nvSpPr>
        <p:spPr>
          <a:xfrm>
            <a:off x="1764991" y="398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C1F2F-0C81-1877-2B06-D906309BE803}"/>
              </a:ext>
            </a:extLst>
          </p:cNvPr>
          <p:cNvSpPr txBox="1"/>
          <p:nvPr/>
        </p:nvSpPr>
        <p:spPr>
          <a:xfrm>
            <a:off x="8676501" y="17579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0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89F17-6F06-BA8C-009E-235B3F2C9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A660F8-A493-2FCB-1658-727681F8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43" y="1140289"/>
            <a:ext cx="3771312" cy="47307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1007-0344-BE1E-EF77-B9A4FA4C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56" y="1253331"/>
            <a:ext cx="5630055" cy="4351338"/>
          </a:xfrm>
        </p:spPr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en-US" altLang="zh-CN" dirty="0"/>
              <a:t>input the </a:t>
            </a:r>
            <a:r>
              <a:rPr kumimoji="1" lang="en-US" altLang="zh-CN" dirty="0" err="1"/>
              <a:t>pdb</a:t>
            </a:r>
            <a:r>
              <a:rPr kumimoji="1" lang="en-US" altLang="zh-CN" dirty="0"/>
              <a:t> folder path, where the generated </a:t>
            </a:r>
            <a:r>
              <a:rPr kumimoji="1" lang="en-US" altLang="zh-CN" dirty="0" err="1"/>
              <a:t>pdb</a:t>
            </a:r>
            <a:r>
              <a:rPr kumimoji="1" lang="en-US" altLang="zh-CN" dirty="0"/>
              <a:t> file will be saved</a:t>
            </a:r>
          </a:p>
          <a:p>
            <a:pPr marL="0" indent="0">
              <a:buNone/>
            </a:pPr>
            <a:r>
              <a:rPr kumimoji="1" lang="en-US" altLang="zh-CN" sz="1800" dirty="0"/>
              <a:t>(e.g. D:\Han\projects\transpdb\han\generated_pdb)</a:t>
            </a:r>
          </a:p>
          <a:p>
            <a:r>
              <a:rPr lang="en-US" altLang="ja-JP" dirty="0"/>
              <a:t>5. input the config folder path,</a:t>
            </a:r>
            <a:r>
              <a:rPr kumimoji="1" lang="en-US" altLang="zh-CN" dirty="0"/>
              <a:t> where the generated config file will be saved</a:t>
            </a:r>
          </a:p>
          <a:p>
            <a:pPr marL="0" indent="0">
              <a:buNone/>
            </a:pPr>
            <a:r>
              <a:rPr lang="en-US" altLang="ja-JP" sz="1800" dirty="0"/>
              <a:t>(e.g. </a:t>
            </a:r>
            <a:r>
              <a:rPr lang="fr-FR" altLang="ja-JP" sz="1800" dirty="0"/>
              <a:t>D:\2024.02.22_VRSim-Gutmann\SimulationFolder\PDB_Files\Configuration_Files</a:t>
            </a:r>
            <a:r>
              <a:rPr lang="en-US" altLang="ja-JP" sz="1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64B2C-DDD4-E8CA-2C67-015E1872613D}"/>
              </a:ext>
            </a:extLst>
          </p:cNvPr>
          <p:cNvSpPr txBox="1"/>
          <p:nvPr/>
        </p:nvSpPr>
        <p:spPr>
          <a:xfrm>
            <a:off x="6697660" y="15684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A9EFD-63B9-1AAB-BA4A-CFA8562B6CAE}"/>
              </a:ext>
            </a:extLst>
          </p:cNvPr>
          <p:cNvSpPr txBox="1"/>
          <p:nvPr/>
        </p:nvSpPr>
        <p:spPr>
          <a:xfrm>
            <a:off x="6697660" y="2046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886305-3FE6-9F42-5329-A154E85CAACF}"/>
              </a:ext>
            </a:extLst>
          </p:cNvPr>
          <p:cNvCxnSpPr>
            <a:stCxn id="8" idx="3"/>
          </p:cNvCxnSpPr>
          <p:nvPr/>
        </p:nvCxnSpPr>
        <p:spPr>
          <a:xfrm>
            <a:off x="7010566" y="1753151"/>
            <a:ext cx="82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101727-6A24-DE77-2D8D-EFAFA3098365}"/>
              </a:ext>
            </a:extLst>
          </p:cNvPr>
          <p:cNvCxnSpPr>
            <a:stCxn id="10" idx="3"/>
          </p:cNvCxnSpPr>
          <p:nvPr/>
        </p:nvCxnSpPr>
        <p:spPr>
          <a:xfrm>
            <a:off x="7010566" y="2231405"/>
            <a:ext cx="82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B3FF8-C429-A49F-E25C-B66BAFBE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91AC9F-1B5A-9394-BF23-97A11956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516" y="1140289"/>
            <a:ext cx="3771312" cy="47307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90F0-96FC-6D52-4BD3-8FF392E0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3" y="1253331"/>
            <a:ext cx="664938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6</a:t>
            </a:r>
            <a:r>
              <a:rPr kumimoji="1" lang="en-US" altLang="ja-JP" dirty="0"/>
              <a:t>. </a:t>
            </a:r>
            <a:r>
              <a:rPr kumimoji="1" lang="en-US" altLang="zh-CN" dirty="0"/>
              <a:t>Input the DNA sequences</a:t>
            </a:r>
          </a:p>
          <a:p>
            <a:pPr marL="0" indent="0">
              <a:buNone/>
            </a:pPr>
            <a:r>
              <a:rPr lang="en-US" altLang="zh-CN" dirty="0"/>
              <a:t>e.g.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gcta</a:t>
            </a:r>
            <a:endParaRPr lang="en-US" altLang="ja-JP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atcgatcgatcgatcgatcgatcgatcgatcg</a:t>
            </a:r>
            <a:endParaRPr lang="en-US" altLang="ja-JP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              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tagc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sz="2000" dirty="0"/>
              <a:t>(currently, only the align positions within the longest DNA strand are considered. Make sure shorter DNA strands are behind the longest one)</a:t>
            </a:r>
          </a:p>
          <a:p>
            <a:pPr marL="0" indent="0">
              <a:buNone/>
            </a:pPr>
            <a:r>
              <a:rPr kumimoji="1" lang="ja-JP" altLang="en-US" sz="1700" dirty="0"/>
              <a:t>（現在、最も長い</a:t>
            </a:r>
            <a:r>
              <a:rPr kumimoji="1" lang="en-US" altLang="ja-JP" sz="1700" dirty="0"/>
              <a:t>DNA</a:t>
            </a:r>
            <a:r>
              <a:rPr kumimoji="1" lang="ja-JP" altLang="en-US" sz="1700" dirty="0"/>
              <a:t>鎖内でのアライメント位置のみが考慮されています。短い</a:t>
            </a:r>
            <a:r>
              <a:rPr kumimoji="1" lang="en-US" altLang="ja-JP" sz="1700" dirty="0"/>
              <a:t>DNA</a:t>
            </a:r>
            <a:r>
              <a:rPr kumimoji="1" lang="ja-JP" altLang="en-US" sz="1700" dirty="0"/>
              <a:t>鎖が最も長い</a:t>
            </a:r>
            <a:r>
              <a:rPr kumimoji="1" lang="en-US" altLang="ja-JP" sz="1700" dirty="0"/>
              <a:t>DNA</a:t>
            </a:r>
            <a:r>
              <a:rPr kumimoji="1" lang="ja-JP" altLang="en-US" sz="1700" dirty="0"/>
              <a:t>鎖の後ろに配置されていることを確認してください。）</a:t>
            </a:r>
            <a:endParaRPr kumimoji="1" lang="en-US" altLang="zh-CN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E9D8C-E4A0-0E9B-CA8C-5E90C07604CF}"/>
              </a:ext>
            </a:extLst>
          </p:cNvPr>
          <p:cNvSpPr txBox="1"/>
          <p:nvPr/>
        </p:nvSpPr>
        <p:spPr>
          <a:xfrm>
            <a:off x="7349733" y="26313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AE7157-219F-0631-2905-F9D1C1ED1AAD}"/>
              </a:ext>
            </a:extLst>
          </p:cNvPr>
          <p:cNvCxnSpPr>
            <a:stCxn id="10" idx="3"/>
          </p:cNvCxnSpPr>
          <p:nvPr/>
        </p:nvCxnSpPr>
        <p:spPr>
          <a:xfrm>
            <a:off x="7662639" y="2816021"/>
            <a:ext cx="82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8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68A5A-1C49-332B-3868-85FADBED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57CF1-9538-58F0-0B66-8AEA8B54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36" y="980203"/>
            <a:ext cx="3659049" cy="4624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0515-5424-792E-265B-49CCC660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3" y="1253330"/>
            <a:ext cx="6649387" cy="527488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7. </a:t>
            </a:r>
            <a:r>
              <a:rPr kumimoji="1" lang="en-US" altLang="zh-CN" dirty="0"/>
              <a:t>click the button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If running </a:t>
            </a:r>
            <a:r>
              <a:rPr lang="en-US" altLang="zh-CN" dirty="0" err="1"/>
              <a:t>successufully</a:t>
            </a:r>
            <a:r>
              <a:rPr lang="en-US" altLang="zh-CN" dirty="0"/>
              <a:t>, result will show</a:t>
            </a:r>
          </a:p>
          <a:p>
            <a:pPr marL="0" indent="0">
              <a:buNone/>
            </a:pP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PDB file n generated successfully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or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PDB file n already exists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2000" dirty="0"/>
              <a:t>and</a:t>
            </a:r>
          </a:p>
          <a:p>
            <a:pPr marL="0" indent="0">
              <a:buNone/>
            </a:pPr>
            <a:r>
              <a:rPr lang="en-US" altLang="ja-JP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Config file generated successfully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If failed, please report the errors both on this interface and on the console of VS code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ja-JP" dirty="0"/>
              <a:t>8. </a:t>
            </a:r>
            <a:r>
              <a:rPr kumimoji="1" lang="en-US" altLang="zh-CN" dirty="0"/>
              <a:t>Open the config file in </a:t>
            </a:r>
            <a:r>
              <a:rPr kumimoji="1" lang="en-US" altLang="zh-CN"/>
              <a:t>VR system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66045-5E8B-6435-F2EA-0822402C2DD4}"/>
              </a:ext>
            </a:extLst>
          </p:cNvPr>
          <p:cNvSpPr txBox="1"/>
          <p:nvPr/>
        </p:nvSpPr>
        <p:spPr>
          <a:xfrm>
            <a:off x="7422944" y="3680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DFF113-F99E-6D31-9789-86ACDDEF9642}"/>
              </a:ext>
            </a:extLst>
          </p:cNvPr>
          <p:cNvCxnSpPr>
            <a:cxnSpLocks/>
          </p:cNvCxnSpPr>
          <p:nvPr/>
        </p:nvCxnSpPr>
        <p:spPr>
          <a:xfrm>
            <a:off x="7879996" y="3865333"/>
            <a:ext cx="82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Consolas</vt:lpstr>
      <vt:lpstr>Office Theme</vt:lpstr>
      <vt:lpstr>2024.10.17 Manual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秋涵 韩</dc:creator>
  <cp:lastModifiedBy>秋涵 韩</cp:lastModifiedBy>
  <cp:revision>2</cp:revision>
  <dcterms:created xsi:type="dcterms:W3CDTF">2024-10-17T06:04:32Z</dcterms:created>
  <dcterms:modified xsi:type="dcterms:W3CDTF">2024-10-20T11:46:19Z</dcterms:modified>
</cp:coreProperties>
</file>