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4655203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4655203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4655203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4655203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4655203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4655203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4655203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4655203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46552039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46552039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4ce5b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4ce5b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WebXR for Automobile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de"/>
              <a:t>current status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Abdul Wahab, Mohsin Ali, Hurair Hashmi, Timo Kraus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Our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Current Challenges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Milestones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Current State of Development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Approach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/>
              <a:t>Development: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Development of four prototypes on our 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Discussion of code and adjustment of goals in regular meetings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Knowledge exchange and continuous </a:t>
            </a:r>
            <a:r>
              <a:rPr lang="de" sz="1400"/>
              <a:t>improvement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400"/>
              <a:t>Methodology: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We try to use Kanban and make use of a Trello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Code commits in Github repository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Challenges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Limited Number of fully supported end-user devices and browsers (few possibilities to test code)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Constant changes on the state of the WebXR Device API (few consistent information sources)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Selection of framework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Approach on 3D object modeling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Milestones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611025" y="2413337"/>
            <a:ext cx="133200" cy="146100"/>
          </a:xfrm>
          <a:prstGeom prst="ellipse">
            <a:avLst/>
          </a:prstGeom>
          <a:solidFill>
            <a:srgbClr val="46D5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803400" y="2413337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995775" y="2413337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2025474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Clarify way of working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Definition of Requirements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Landing Page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Working Prototype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Working Solution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Fine Tuning / Refactoring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de" sz="1400"/>
              <a:t>Documentation</a:t>
            </a:r>
            <a:endParaRPr sz="1400"/>
          </a:p>
        </p:txBody>
      </p:sp>
      <p:sp>
        <p:nvSpPr>
          <p:cNvPr id="115" name="Google Shape;115;p17"/>
          <p:cNvSpPr/>
          <p:nvPr/>
        </p:nvSpPr>
        <p:spPr>
          <a:xfrm>
            <a:off x="4611025" y="2144725"/>
            <a:ext cx="133200" cy="146100"/>
          </a:xfrm>
          <a:prstGeom prst="ellipse">
            <a:avLst/>
          </a:prstGeom>
          <a:solidFill>
            <a:srgbClr val="46D5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803400" y="2144725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995775" y="2144725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611025" y="2659066"/>
            <a:ext cx="133200" cy="146100"/>
          </a:xfrm>
          <a:prstGeom prst="ellipse">
            <a:avLst/>
          </a:prstGeom>
          <a:solidFill>
            <a:srgbClr val="46D5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4803400" y="2659066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995775" y="2659066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611025" y="2904796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803400" y="2904796"/>
            <a:ext cx="133200" cy="1461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995775" y="2904796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611025" y="3163854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803400" y="3163854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995775" y="3163854"/>
            <a:ext cx="133200" cy="146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4611025" y="3409584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803400" y="3409584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995775" y="3409584"/>
            <a:ext cx="133200" cy="146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611025" y="3641984"/>
            <a:ext cx="133200" cy="14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03400" y="3641984"/>
            <a:ext cx="133200" cy="1461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995775" y="3641984"/>
            <a:ext cx="133200" cy="146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24607" r="0" t="1970"/>
          <a:stretch/>
        </p:blipFill>
        <p:spPr>
          <a:xfrm>
            <a:off x="6182099" y="1853850"/>
            <a:ext cx="2961900" cy="21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Current State of Development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/>
              <a:t>We are still testing different frameworks and components to see which fits best. </a:t>
            </a:r>
            <a:r>
              <a:rPr lang="de" sz="1400"/>
              <a:t>Currently we are trying out the following: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AFrame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three.js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AR.js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Unity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 sz="1400"/>
              <a:t>WebGL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7650" y="260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Quick Demo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5834400" y="4799000"/>
            <a:ext cx="33096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1000"/>
              <a:t>https://github.com/7imo/WebXR/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