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4e9477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4e9477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41c04f7f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41c04f7f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41c04f7f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41c04f7f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b9b3d27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b9b3d27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c202d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c202d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b9b3d2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b9b3d2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41c04f7f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41c04f7f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e94772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44e94772e_1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4e94772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44e94772e_1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e94772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44e94772e_1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4e94772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44e94772e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4e94772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44e94772e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b9b3d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7b9b3d2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3c/webvr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mmersive-web.github.io/webxr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8425" y="1578400"/>
            <a:ext cx="5298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WebVR/XR Intro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8425" y="2114800"/>
            <a:ext cx="50787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Timo Kraus, </a:t>
            </a:r>
            <a:r>
              <a:rPr lang="de"/>
              <a:t>Abdul Wahab, Mohsin Ali, Hurair Hashmi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What’s new in WebXR?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803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The new WebXR Device API has two new goals that differentiate it from WebVR. They are: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2159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❏"/>
            </a:pPr>
            <a:r>
              <a:rPr lang="de" sz="1400">
                <a:solidFill>
                  <a:srgbClr val="000000"/>
                </a:solidFill>
              </a:rPr>
              <a:t>To support a wider variety of user inputs, such as voice and gestures, giving users options for navigating and interacting in virtual spaces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❏"/>
            </a:pPr>
            <a:r>
              <a:rPr lang="de" sz="1400">
                <a:solidFill>
                  <a:srgbClr val="000000"/>
                </a:solidFill>
              </a:rPr>
              <a:t>To establish a technical foundation for development of AR experiences, letting creators integrate real-world media with contextual overlays that elevate the experience.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W3C Immersive Web Community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300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W3C Community and Business Groups give developers, designers, and anyone passionate about the Web a place to hold discussions and publish ideas. These groups are proposed and run by the community.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Goal is to help bring high-performance Virtual Reality to the open Web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Most of the group’s activity is happening in the </a:t>
            </a:r>
            <a:r>
              <a:rPr lang="de" sz="1400" u="sng">
                <a:solidFill>
                  <a:srgbClr val="000000"/>
                </a:solidFill>
                <a:hlinkClick r:id="rId3"/>
              </a:rPr>
              <a:t>WebXR Github Repository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https://www.w3.org/community/immersive-web/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850" y="8718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Project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31625" y="2067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Creating a easy to adapt blueprint for AR apps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Show any 3D object in on markers in Augmented Reality App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Offer a way to manage content </a:t>
            </a:r>
            <a:r>
              <a:rPr lang="de" sz="1400">
                <a:solidFill>
                  <a:srgbClr val="000000"/>
                </a:solidFill>
              </a:rPr>
              <a:t>/ change 3D objects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Example implementation for one use-case (tbd)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We will develop the product in an agile way (Kanban)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853850"/>
            <a:ext cx="288253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Project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000000"/>
                </a:solidFill>
              </a:rPr>
              <a:t>Can later be used for any AR use-case you can imagine, e.g: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Education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Tourism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E-Commerce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Commercials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Automobile Industry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...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Milestones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Project is planned in small deliverables as follows: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de">
                <a:solidFill>
                  <a:srgbClr val="000000"/>
                </a:solidFill>
              </a:rPr>
              <a:t>Research (Reading Papers/Publications)</a:t>
            </a:r>
            <a:br>
              <a:rPr lang="de">
                <a:solidFill>
                  <a:srgbClr val="000000"/>
                </a:solidFill>
              </a:rPr>
            </a:br>
            <a:r>
              <a:rPr lang="de">
                <a:solidFill>
                  <a:srgbClr val="000000"/>
                </a:solidFill>
              </a:rPr>
              <a:t> (approx. 2 weeks)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de">
                <a:solidFill>
                  <a:srgbClr val="000000"/>
                </a:solidFill>
              </a:rPr>
              <a:t>Developing a prototype (Until Second </a:t>
            </a:r>
            <a:r>
              <a:rPr lang="de">
                <a:solidFill>
                  <a:srgbClr val="000000"/>
                </a:solidFill>
              </a:rPr>
              <a:t>Presentation</a:t>
            </a:r>
            <a:r>
              <a:rPr lang="de">
                <a:solidFill>
                  <a:srgbClr val="000000"/>
                </a:solidFill>
              </a:rPr>
              <a:t>) </a:t>
            </a:r>
            <a:br>
              <a:rPr lang="de">
                <a:solidFill>
                  <a:srgbClr val="000000"/>
                </a:solidFill>
              </a:rPr>
            </a:br>
            <a:r>
              <a:rPr lang="de">
                <a:solidFill>
                  <a:srgbClr val="000000"/>
                </a:solidFill>
              </a:rPr>
              <a:t>(</a:t>
            </a:r>
            <a:r>
              <a:rPr lang="de">
                <a:solidFill>
                  <a:srgbClr val="000000"/>
                </a:solidFill>
              </a:rPr>
              <a:t>approx.</a:t>
            </a:r>
            <a:r>
              <a:rPr lang="de">
                <a:solidFill>
                  <a:srgbClr val="000000"/>
                </a:solidFill>
              </a:rPr>
              <a:t>  5 weeks)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de">
                <a:solidFill>
                  <a:srgbClr val="000000"/>
                </a:solidFill>
              </a:rPr>
              <a:t>Functioning Application &amp; Documentation (Final Presentation)</a:t>
            </a:r>
            <a:br>
              <a:rPr lang="de">
                <a:solidFill>
                  <a:srgbClr val="000000"/>
                </a:solidFill>
              </a:rPr>
            </a:br>
            <a:r>
              <a:rPr lang="de">
                <a:solidFill>
                  <a:srgbClr val="000000"/>
                </a:solidFill>
              </a:rPr>
              <a:t>(</a:t>
            </a:r>
            <a:r>
              <a:rPr lang="de">
                <a:solidFill>
                  <a:srgbClr val="000000"/>
                </a:solidFill>
              </a:rPr>
              <a:t>approx.</a:t>
            </a:r>
            <a:r>
              <a:rPr lang="de">
                <a:solidFill>
                  <a:srgbClr val="000000"/>
                </a:solidFill>
              </a:rPr>
              <a:t>  5 weeks)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 sz="1400">
                <a:solidFill>
                  <a:srgbClr val="000000"/>
                </a:solidFill>
              </a:rPr>
              <a:t>WebVR/XR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 sz="1400">
                <a:solidFill>
                  <a:srgbClr val="000000"/>
                </a:solidFill>
              </a:rPr>
              <a:t>The immersive web community at W3C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 sz="1400">
                <a:solidFill>
                  <a:srgbClr val="000000"/>
                </a:solidFill>
              </a:rPr>
              <a:t>Our Project Idea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13" y="2128800"/>
            <a:ext cx="6100974" cy="26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Overview</a:t>
            </a:r>
            <a:endParaRPr sz="2700"/>
          </a:p>
        </p:txBody>
      </p:sp>
      <p:sp>
        <p:nvSpPr>
          <p:cNvPr id="105" name="Google Shape;105;p16"/>
          <p:cNvSpPr txBox="1"/>
          <p:nvPr/>
        </p:nvSpPr>
        <p:spPr>
          <a:xfrm>
            <a:off x="4716135" y="1991675"/>
            <a:ext cx="2351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4275" y="19421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WebVR: The API</a:t>
            </a:r>
            <a:endParaRPr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A under-development browser interface to interact with hardware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Abstract out the types of VR devices to be  handled by the browser so developers can  focus on content, not supporting specific  devices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716129" y="19421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The VR Web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Build out experiences for virtual reality on the internet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Include VR-enabled content into the web  as it exists today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Benefits of WebVR</a:t>
            </a:r>
            <a:endParaRPr sz="27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988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No installation of application is needed – run in the browser on any device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Automatically support mobile and desktop devices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Utilize the current set of tools and libraries for JavaScript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Easily switch between VR and non-VR mode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Offload interfacing with hardware to the browser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How it works</a:t>
            </a:r>
            <a:endParaRPr sz="2700"/>
          </a:p>
        </p:txBody>
      </p:sp>
      <p:sp>
        <p:nvSpPr>
          <p:cNvPr id="119" name="Google Shape;119;p18"/>
          <p:cNvSpPr txBox="1"/>
          <p:nvPr/>
        </p:nvSpPr>
        <p:spPr>
          <a:xfrm>
            <a:off x="925449" y="1885898"/>
            <a:ext cx="3309461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0">
            <a:noAutofit/>
          </a:bodyPr>
          <a:lstStyle/>
          <a:p>
            <a:pPr indent="-254000" lvl="0" marL="266700" marR="76200" rtl="0" algn="l">
              <a:lnSpc>
                <a:spcPct val="10817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973479" y="3466109"/>
            <a:ext cx="570547" cy="19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65350" y="1734450"/>
            <a:ext cx="420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Desktop VR</a:t>
            </a:r>
            <a:endParaRPr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Web page is rendered without VR support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139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Browser detects that there is a VR device  attached to the computer and stores the  information about 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Web page is put into VR mode by the user  and the site queries the browser for  information about the device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This information is then applied to render  the page stereoscopically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820200" y="1734450"/>
            <a:ext cx="407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" sz="1800">
                <a:solidFill>
                  <a:srgbClr val="000000"/>
                </a:solidFill>
              </a:rPr>
              <a:t>Mobile VR</a:t>
            </a:r>
            <a:endParaRPr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Web page is rendered without VR support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Browser detects that the device is a phone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Web page is put into VR mode by the user and  special code included in the website creates a stereoscopic rendering by querying the device size  and splitting down the middle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The phone gyroscope updates orientation, view and position of the camera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What’s in a VR App?</a:t>
            </a:r>
            <a:endParaRPr sz="2700"/>
          </a:p>
        </p:txBody>
      </p:sp>
      <p:sp>
        <p:nvSpPr>
          <p:cNvPr id="128" name="Google Shape;128;p19"/>
          <p:cNvSpPr txBox="1"/>
          <p:nvPr/>
        </p:nvSpPr>
        <p:spPr>
          <a:xfrm>
            <a:off x="925449" y="1823917"/>
            <a:ext cx="6442710" cy="82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00">
            <a:noAutofit/>
          </a:bodyPr>
          <a:lstStyle/>
          <a:p>
            <a:pPr indent="-254000" lvl="0" marL="266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74300" y="2100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Scene: Environment rendered through WebGL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VRControls: Listen for hardware position changes and use them to manipulate the  camera within the scene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VRManager: Query for devices and apply hardware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VREffect / VR-Polyfill: Render your scene with two side by side cameras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Looking Ahead - A-Frame</a:t>
            </a:r>
            <a:endParaRPr sz="2700"/>
          </a:p>
        </p:txBody>
      </p:sp>
      <p:sp>
        <p:nvSpPr>
          <p:cNvPr id="135" name="Google Shape;135;p20"/>
          <p:cNvSpPr/>
          <p:nvPr/>
        </p:nvSpPr>
        <p:spPr>
          <a:xfrm>
            <a:off x="2313382" y="2021362"/>
            <a:ext cx="6830700" cy="203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0"/>
          <p:cNvSpPr/>
          <p:nvPr/>
        </p:nvSpPr>
        <p:spPr>
          <a:xfrm>
            <a:off x="7350300" y="4051450"/>
            <a:ext cx="1793700" cy="45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266175" y="2021350"/>
            <a:ext cx="190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A-Frame is a new  project for  integrating virtual  reality content  directly into  markup on a  webpage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Looking Ahead - WebXR</a:t>
            </a:r>
            <a:endParaRPr sz="27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92800" y="2019300"/>
            <a:ext cx="39792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Mixed Reality is going to be a powerful platform, bringing highly engaging and emotionally evocative immersive content to the web.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de" sz="1400">
                <a:solidFill>
                  <a:srgbClr val="000000"/>
                </a:solidFill>
              </a:rPr>
              <a:t>Experimentation continues with a new JavaScript API called the </a:t>
            </a:r>
            <a:r>
              <a:rPr lang="de" sz="1400" u="sng">
                <a:solidFill>
                  <a:srgbClr val="000000"/>
                </a:solidFill>
                <a:hlinkClick r:id="rId3"/>
              </a:rPr>
              <a:t>WebXR Device API</a:t>
            </a:r>
            <a:r>
              <a:rPr lang="de" sz="1400">
                <a:solidFill>
                  <a:srgbClr val="000000"/>
                </a:solidFill>
              </a:rPr>
              <a:t>. This specification will replace WebVR in time and offer a smooth path forward.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450" y="1710450"/>
            <a:ext cx="2661725" cy="26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