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UXCrawler</a:t>
            </a:r>
            <a:r>
              <a:rPr lang="en-US" altLang="zh-CN" dirty="0" smtClean="0"/>
              <a:t> Architecture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45772" y="1515313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7429944" y="1515313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275675" y="3814020"/>
            <a:ext cx="1495835" cy="465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 Scheduler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358067" y="2201512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1" name="流程图: 磁盘 10"/>
          <p:cNvSpPr/>
          <p:nvPr/>
        </p:nvSpPr>
        <p:spPr>
          <a:xfrm>
            <a:off x="5447020" y="3956153"/>
            <a:ext cx="981927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(proxy lib)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1023593" y="2967786"/>
            <a:ext cx="1" cy="846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7721" y="3226611"/>
            <a:ext cx="87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10" idx="1"/>
            <a:endCxn id="120" idx="3"/>
          </p:cNvCxnSpPr>
          <p:nvPr/>
        </p:nvCxnSpPr>
        <p:spPr>
          <a:xfrm flipV="1">
            <a:off x="1023594" y="1762364"/>
            <a:ext cx="1147470" cy="439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4917" y="1772898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en-US" altLang="zh-CN" sz="1400" dirty="0" smtClean="0"/>
              <a:t>et </a:t>
            </a:r>
            <a:r>
              <a:rPr lang="en-US" altLang="zh-CN" sz="1400" dirty="0" err="1" smtClean="0"/>
              <a:t>url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36" y="2852936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</a:t>
            </a:r>
            <a:r>
              <a:rPr lang="en-US" altLang="zh-CN" sz="1400" dirty="0" err="1"/>
              <a:t>u</a:t>
            </a:r>
            <a:r>
              <a:rPr lang="en-US" altLang="zh-CN" sz="1400" dirty="0" err="1" smtClean="0"/>
              <a:t>rl</a:t>
            </a:r>
            <a:endParaRPr lang="zh-CN" altLang="en-US" sz="14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563157" y="1658997"/>
            <a:ext cx="8667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6533904" y="1823919"/>
            <a:ext cx="896040" cy="1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" idx="2"/>
            <a:endCxn id="11" idx="1"/>
          </p:cNvCxnSpPr>
          <p:nvPr/>
        </p:nvCxnSpPr>
        <p:spPr>
          <a:xfrm flipH="1">
            <a:off x="5937984" y="1967935"/>
            <a:ext cx="1854" cy="1988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2469" y="2584649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ick proxy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7582796" y="4114338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Collector</a:t>
            </a:r>
            <a:endParaRPr lang="zh-CN" altLang="en-US" sz="1400" dirty="0"/>
          </a:p>
        </p:txBody>
      </p:sp>
      <p:cxnSp>
        <p:nvCxnSpPr>
          <p:cNvPr id="76" name="直接箭头连接符 75"/>
          <p:cNvCxnSpPr>
            <a:stCxn id="11" idx="4"/>
            <a:endCxn id="74" idx="1"/>
          </p:cNvCxnSpPr>
          <p:nvPr/>
        </p:nvCxnSpPr>
        <p:spPr>
          <a:xfrm>
            <a:off x="6428947" y="4340649"/>
            <a:ext cx="11538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44608" y="4302447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ut proxy</a:t>
            </a:r>
            <a:endParaRPr lang="zh-CN" altLang="en-US" sz="1400" dirty="0"/>
          </a:p>
        </p:txBody>
      </p:sp>
      <p:sp>
        <p:nvSpPr>
          <p:cNvPr id="78" name="流程图: 文档 77"/>
          <p:cNvSpPr/>
          <p:nvPr/>
        </p:nvSpPr>
        <p:spPr>
          <a:xfrm>
            <a:off x="7767674" y="5469886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Page:</a:t>
            </a:r>
          </a:p>
          <a:p>
            <a:pPr algn="ctr"/>
            <a:r>
              <a:rPr lang="en-US" altLang="zh-CN" sz="1400" dirty="0" smtClean="0"/>
              <a:t>proxy list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78" idx="0"/>
            <a:endCxn id="74" idx="2"/>
          </p:cNvCxnSpPr>
          <p:nvPr/>
        </p:nvCxnSpPr>
        <p:spPr>
          <a:xfrm flipH="1" flipV="1">
            <a:off x="8176862" y="4566960"/>
            <a:ext cx="26054" cy="902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07408" y="4849415"/>
            <a:ext cx="7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collect</a:t>
            </a:r>
            <a:endParaRPr lang="zh-CN" altLang="en-US" sz="1400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4201614" y="1658997"/>
            <a:ext cx="1056238" cy="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201614" y="1849636"/>
            <a:ext cx="1075244" cy="1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6643" y="1440203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368094" y="1865730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1701" y="1454587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6705160" y="1814627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3179176" y="141277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3179176" y="285293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3179176" y="212303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14" name="流程图: 磁盘 113"/>
          <p:cNvSpPr/>
          <p:nvPr/>
        </p:nvSpPr>
        <p:spPr>
          <a:xfrm>
            <a:off x="3215836" y="4100169"/>
            <a:ext cx="981927" cy="76899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Hbase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(items)</a:t>
            </a:r>
            <a:endParaRPr lang="zh-CN" altLang="en-US" sz="1400" dirty="0"/>
          </a:p>
        </p:txBody>
      </p:sp>
      <p:cxnSp>
        <p:nvCxnSpPr>
          <p:cNvPr id="117" name="直接箭头连接符 116"/>
          <p:cNvCxnSpPr>
            <a:stCxn id="99" idx="2"/>
            <a:endCxn id="114" idx="1"/>
          </p:cNvCxnSpPr>
          <p:nvPr/>
        </p:nvCxnSpPr>
        <p:spPr>
          <a:xfrm>
            <a:off x="3706800" y="3563190"/>
            <a:ext cx="0" cy="53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流程图: 延期 119"/>
          <p:cNvSpPr/>
          <p:nvPr/>
        </p:nvSpPr>
        <p:spPr>
          <a:xfrm flipH="1">
            <a:off x="2171064" y="1412776"/>
            <a:ext cx="987740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</a:t>
            </a:r>
            <a:endParaRPr lang="zh-CN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24388" y="3625279"/>
            <a:ext cx="91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item</a:t>
            </a:r>
            <a:endParaRPr lang="zh-CN" altLang="en-US" sz="1400" dirty="0"/>
          </a:p>
        </p:txBody>
      </p:sp>
      <p:sp>
        <p:nvSpPr>
          <p:cNvPr id="140" name="流程图: 磁盘 139"/>
          <p:cNvSpPr/>
          <p:nvPr/>
        </p:nvSpPr>
        <p:spPr>
          <a:xfrm>
            <a:off x="345992" y="5190161"/>
            <a:ext cx="1305574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(configuration)</a:t>
            </a:r>
            <a:endParaRPr lang="zh-CN" altLang="en-US" sz="1400" dirty="0"/>
          </a:p>
        </p:txBody>
      </p:sp>
      <p:cxnSp>
        <p:nvCxnSpPr>
          <p:cNvPr id="142" name="肘形连接符 141"/>
          <p:cNvCxnSpPr>
            <a:stCxn id="100" idx="3"/>
            <a:endCxn id="140" idx="4"/>
          </p:cNvCxnSpPr>
          <p:nvPr/>
        </p:nvCxnSpPr>
        <p:spPr>
          <a:xfrm flipH="1">
            <a:off x="1651566" y="2478157"/>
            <a:ext cx="2582858" cy="3096500"/>
          </a:xfrm>
          <a:prstGeom prst="bentConnector3">
            <a:avLst>
              <a:gd name="adj1" fmla="val -36424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99" idx="3"/>
            <a:endCxn id="140" idx="1"/>
          </p:cNvCxnSpPr>
          <p:nvPr/>
        </p:nvCxnSpPr>
        <p:spPr>
          <a:xfrm flipH="1">
            <a:off x="998779" y="3208063"/>
            <a:ext cx="3235645" cy="1982098"/>
          </a:xfrm>
          <a:prstGeom prst="bentConnector4">
            <a:avLst>
              <a:gd name="adj1" fmla="val -23097"/>
              <a:gd name="adj2" fmla="val 94888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244267" y="5036272"/>
            <a:ext cx="216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Link/item extraction rules</a:t>
            </a:r>
            <a:endParaRPr lang="zh-CN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002176" y="5574656"/>
            <a:ext cx="277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Follow rules, Navigation </a:t>
            </a:r>
            <a:r>
              <a:rPr lang="en-US" altLang="zh-CN" sz="1400" dirty="0" smtClean="0"/>
              <a:t>instruction </a:t>
            </a:r>
            <a:endParaRPr lang="zh-CN" altLang="en-US" sz="1400" dirty="0"/>
          </a:p>
        </p:txBody>
      </p:sp>
      <p:sp>
        <p:nvSpPr>
          <p:cNvPr id="159" name="圆角矩形 158"/>
          <p:cNvSpPr/>
          <p:nvPr/>
        </p:nvSpPr>
        <p:spPr>
          <a:xfrm>
            <a:off x="5375025" y="6043897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err="1"/>
              <a:t>C</a:t>
            </a:r>
            <a:r>
              <a:rPr lang="en-US" altLang="zh-CN" sz="1400" dirty="0" err="1" smtClean="0"/>
              <a:t>onfig</a:t>
            </a:r>
            <a:endParaRPr lang="zh-CN" altLang="en-US" sz="1400" dirty="0"/>
          </a:p>
        </p:txBody>
      </p:sp>
      <p:cxnSp>
        <p:nvCxnSpPr>
          <p:cNvPr id="172" name="直接箭头连接符 171"/>
          <p:cNvCxnSpPr>
            <a:stCxn id="99" idx="1"/>
            <a:endCxn id="10" idx="4"/>
          </p:cNvCxnSpPr>
          <p:nvPr/>
        </p:nvCxnSpPr>
        <p:spPr>
          <a:xfrm flipH="1" flipV="1">
            <a:off x="1689120" y="2584649"/>
            <a:ext cx="1490056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140" idx="3"/>
            <a:endCxn id="159" idx="1"/>
          </p:cNvCxnSpPr>
          <p:nvPr/>
        </p:nvCxnSpPr>
        <p:spPr>
          <a:xfrm rot="16200000" flipH="1">
            <a:off x="3031374" y="3926557"/>
            <a:ext cx="311056" cy="43762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59" idx="0"/>
          </p:cNvCxnSpPr>
          <p:nvPr/>
        </p:nvCxnSpPr>
        <p:spPr>
          <a:xfrm>
            <a:off x="5937983" y="4774055"/>
            <a:ext cx="31108" cy="12698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418526" y="6274877"/>
            <a:ext cx="257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en-US" altLang="zh-CN" sz="1400" dirty="0" smtClean="0"/>
              <a:t>rawler configuration, monitor</a:t>
            </a:r>
            <a:endParaRPr lang="zh-CN" alt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276859" y="5170114"/>
            <a:ext cx="161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Proxy configuration</a:t>
            </a:r>
          </a:p>
        </p:txBody>
      </p:sp>
      <p:cxnSp>
        <p:nvCxnSpPr>
          <p:cNvPr id="205" name="直接箭头连接符 204"/>
          <p:cNvCxnSpPr>
            <a:stCxn id="9" idx="2"/>
            <a:endCxn id="140" idx="1"/>
          </p:cNvCxnSpPr>
          <p:nvPr/>
        </p:nvCxnSpPr>
        <p:spPr>
          <a:xfrm flipH="1">
            <a:off x="998779" y="4279684"/>
            <a:ext cx="24814" cy="9104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73984" y="4576400"/>
            <a:ext cx="158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Scheduler Setting</a:t>
            </a:r>
            <a:endParaRPr lang="zh-CN" altLang="en-US" sz="1400" dirty="0"/>
          </a:p>
        </p:txBody>
      </p:sp>
      <p:sp>
        <p:nvSpPr>
          <p:cNvPr id="215" name="流程图: 文档 214"/>
          <p:cNvSpPr/>
          <p:nvPr/>
        </p:nvSpPr>
        <p:spPr>
          <a:xfrm>
            <a:off x="7684420" y="2833284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webpage</a:t>
            </a:r>
            <a:endParaRPr lang="zh-CN" altLang="en-US" sz="1400" dirty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978840" y="1961413"/>
            <a:ext cx="0" cy="86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8266872" y="1924265"/>
            <a:ext cx="0" cy="90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515797" y="2231936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122856" y="2231935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48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Component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6512" y="212669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356512" y="392197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6512" y="298802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9" name="流程图: 延期 8"/>
          <p:cNvSpPr/>
          <p:nvPr/>
        </p:nvSpPr>
        <p:spPr>
          <a:xfrm flipH="1">
            <a:off x="1259632" y="1124744"/>
            <a:ext cx="1127256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core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112474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Spider framework, Integrate other </a:t>
            </a:r>
            <a:r>
              <a:rPr lang="en-US" altLang="zh-CN" dirty="0" smtClean="0"/>
              <a:t>middleware</a:t>
            </a:r>
            <a:r>
              <a:rPr lang="en-US" altLang="zh-CN" dirty="0"/>
              <a:t>. </a:t>
            </a:r>
            <a:r>
              <a:rPr lang="en-US" altLang="zh-CN" dirty="0" smtClean="0"/>
              <a:t>Keeping Spider project Configuration </a:t>
            </a:r>
            <a:r>
              <a:rPr lang="en-US" altLang="zh-CN" dirty="0"/>
              <a:t>context</a:t>
            </a:r>
            <a:r>
              <a:rPr lang="en-US" altLang="zh-CN" dirty="0" smtClean="0"/>
              <a:t>. </a:t>
            </a:r>
            <a:r>
              <a:rPr lang="en-US" altLang="zh-CN" dirty="0"/>
              <a:t>Spider </a:t>
            </a:r>
            <a:r>
              <a:rPr lang="en-US" altLang="zh-CN" dirty="0" smtClean="0"/>
              <a:t>launcher.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231868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Resource downloader. URL request/response , retry.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315848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navigator</a:t>
            </a:r>
            <a:r>
              <a:rPr lang="en-US" altLang="zh-CN" dirty="0"/>
              <a:t>. Simulate user </a:t>
            </a:r>
            <a:r>
              <a:rPr lang="en-US" altLang="zh-CN" dirty="0" smtClean="0"/>
              <a:t>actions.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41281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 items</a:t>
            </a:r>
            <a:r>
              <a:rPr lang="en-US" altLang="zh-CN" dirty="0"/>
              <a:t>, links. According to the </a:t>
            </a:r>
            <a:r>
              <a:rPr lang="en-US" altLang="zh-CN" dirty="0" smtClean="0"/>
              <a:t>rules set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71756" y="492026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Items Pipeline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29898" y="494116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Pipeline for </a:t>
            </a:r>
            <a:r>
              <a:rPr lang="en-US" altLang="zh-CN" dirty="0"/>
              <a:t>extracted items, Persistent store or send the message queue</a:t>
            </a:r>
            <a:endParaRPr lang="zh-CN" altLang="en-US" dirty="0"/>
          </a:p>
        </p:txBody>
      </p:sp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218585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77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nodejs</a:t>
            </a:r>
            <a:r>
              <a:rPr lang="en-US" altLang="zh-CN" dirty="0"/>
              <a:t> communicate with </a:t>
            </a:r>
            <a:r>
              <a:rPr lang="en-US" altLang="zh-CN" dirty="0" err="1"/>
              <a:t>phantomjs</a:t>
            </a:r>
            <a:endParaRPr lang="zh-CN" altLang="en-US" dirty="0"/>
          </a:p>
        </p:txBody>
      </p:sp>
      <p:pic>
        <p:nvPicPr>
          <p:cNvPr id="5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1988840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2050" name="Picture 2" descr="Phanto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00" y="1954733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3633673" y="1988840"/>
            <a:ext cx="2016224" cy="69378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Child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93912" y="3825139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793459" y="371673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Executor</a:t>
            </a:r>
            <a:endParaRPr lang="zh-CN" altLang="en-US" sz="1200" dirty="0"/>
          </a:p>
        </p:txBody>
      </p:sp>
      <p:cxnSp>
        <p:nvCxnSpPr>
          <p:cNvPr id="13" name="曲线连接符 12"/>
          <p:cNvCxnSpPr>
            <a:endCxn id="12" idx="0"/>
          </p:cNvCxnSpPr>
          <p:nvPr/>
        </p:nvCxnSpPr>
        <p:spPr>
          <a:xfrm flipV="1">
            <a:off x="2112939" y="3716737"/>
            <a:ext cx="5208144" cy="134779"/>
          </a:xfrm>
          <a:prstGeom prst="curvedConnector4">
            <a:avLst>
              <a:gd name="adj1" fmla="val 1380"/>
              <a:gd name="adj2" fmla="val 524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2"/>
            <a:endCxn id="11" idx="2"/>
          </p:cNvCxnSpPr>
          <p:nvPr/>
        </p:nvCxnSpPr>
        <p:spPr>
          <a:xfrm rot="5400000">
            <a:off x="4617109" y="1831419"/>
            <a:ext cx="108402" cy="5299547"/>
          </a:xfrm>
          <a:prstGeom prst="curvedConnector3">
            <a:avLst>
              <a:gd name="adj1" fmla="val 667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2104" y="3028310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Stdin</a:t>
            </a:r>
            <a:r>
              <a:rPr lang="en-US" altLang="zh-CN" dirty="0" smtClean="0"/>
              <a:t> pipe: Send command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95489" y="5135715"/>
            <a:ext cx="23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Stdout</a:t>
            </a:r>
            <a:r>
              <a:rPr lang="en-US" altLang="zh-CN" dirty="0" smtClean="0"/>
              <a:t> pipe: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&amp; proxy Scale</a:t>
            </a:r>
            <a:endParaRPr lang="zh-CN" altLang="en-US" dirty="0"/>
          </a:p>
        </p:txBody>
      </p:sp>
      <p:sp>
        <p:nvSpPr>
          <p:cNvPr id="5" name="流程图: 延期 4"/>
          <p:cNvSpPr/>
          <p:nvPr/>
        </p:nvSpPr>
        <p:spPr>
          <a:xfrm flipH="1">
            <a:off x="1231576" y="17632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3758856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10" name="流程图: 延期 9"/>
          <p:cNvSpPr/>
          <p:nvPr/>
        </p:nvSpPr>
        <p:spPr>
          <a:xfrm flipH="1">
            <a:off x="1205199" y="3017857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2</a:t>
            </a:r>
            <a:endParaRPr lang="zh-CN" altLang="en-US" dirty="0"/>
          </a:p>
        </p:txBody>
      </p:sp>
      <p:sp>
        <p:nvSpPr>
          <p:cNvPr id="11" name="流程图: 延期 10"/>
          <p:cNvSpPr/>
          <p:nvPr/>
        </p:nvSpPr>
        <p:spPr>
          <a:xfrm flipH="1">
            <a:off x="1231576" y="42944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3</a:t>
            </a:r>
            <a:endParaRPr lang="zh-CN" altLang="en-US" dirty="0"/>
          </a:p>
        </p:txBody>
      </p:sp>
      <p:sp>
        <p:nvSpPr>
          <p:cNvPr id="12" name="流程图: 延期 11"/>
          <p:cNvSpPr/>
          <p:nvPr/>
        </p:nvSpPr>
        <p:spPr>
          <a:xfrm flipH="1">
            <a:off x="1199973" y="5682153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17214" y="1907056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1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721451" y="273125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2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721451" y="3717032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3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732240" y="474510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4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6732240" y="5630719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n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5" idx="1"/>
            <a:endCxn id="6" idx="1"/>
          </p:cNvCxnSpPr>
          <p:nvPr/>
        </p:nvCxnSpPr>
        <p:spPr>
          <a:xfrm>
            <a:off x="2383704" y="2112794"/>
            <a:ext cx="1612232" cy="187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1"/>
            <a:endCxn id="6" idx="1"/>
          </p:cNvCxnSpPr>
          <p:nvPr/>
        </p:nvCxnSpPr>
        <p:spPr>
          <a:xfrm>
            <a:off x="2357327" y="3367445"/>
            <a:ext cx="1638609" cy="61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6" idx="1"/>
          </p:cNvCxnSpPr>
          <p:nvPr/>
        </p:nvCxnSpPr>
        <p:spPr>
          <a:xfrm flipV="1">
            <a:off x="2383704" y="3985167"/>
            <a:ext cx="1612232" cy="658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6" idx="1"/>
          </p:cNvCxnSpPr>
          <p:nvPr/>
        </p:nvCxnSpPr>
        <p:spPr>
          <a:xfrm flipV="1">
            <a:off x="2352101" y="3985167"/>
            <a:ext cx="1643835" cy="204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3" idx="1"/>
          </p:cNvCxnSpPr>
          <p:nvPr/>
        </p:nvCxnSpPr>
        <p:spPr>
          <a:xfrm flipV="1">
            <a:off x="5184068" y="2112793"/>
            <a:ext cx="1533146" cy="187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4" idx="1"/>
          </p:cNvCxnSpPr>
          <p:nvPr/>
        </p:nvCxnSpPr>
        <p:spPr>
          <a:xfrm flipV="1">
            <a:off x="5184068" y="2936994"/>
            <a:ext cx="1537383" cy="1048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5" idx="1"/>
          </p:cNvCxnSpPr>
          <p:nvPr/>
        </p:nvCxnSpPr>
        <p:spPr>
          <a:xfrm flipV="1">
            <a:off x="5184068" y="3922769"/>
            <a:ext cx="1537383" cy="6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6" idx="1"/>
          </p:cNvCxnSpPr>
          <p:nvPr/>
        </p:nvCxnSpPr>
        <p:spPr>
          <a:xfrm>
            <a:off x="5184068" y="3985167"/>
            <a:ext cx="1548172" cy="96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  <a:endCxn id="17" idx="1"/>
          </p:cNvCxnSpPr>
          <p:nvPr/>
        </p:nvCxnSpPr>
        <p:spPr>
          <a:xfrm>
            <a:off x="5184068" y="3985167"/>
            <a:ext cx="1548172" cy="185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3635896" y="1361114"/>
            <a:ext cx="2160240" cy="1800200"/>
          </a:xfrm>
          <a:prstGeom prst="wedgeRoundRectCallout">
            <a:avLst>
              <a:gd name="adj1" fmla="val -20426"/>
              <a:gd name="adj2" fmla="val 800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Routing based on: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Proxy status(speed, </a:t>
            </a:r>
            <a:r>
              <a:rPr lang="en-US" altLang="zh-CN" sz="1200" dirty="0" smtClean="0"/>
              <a:t>availability</a:t>
            </a:r>
            <a:r>
              <a:rPr lang="en-US" altLang="zh-CN" sz="1200" dirty="0"/>
              <a:t>)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Balance setting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Routing </a:t>
            </a:r>
            <a:r>
              <a:rPr lang="en-US" altLang="zh-CN" sz="1200" dirty="0"/>
              <a:t>table Manually </a:t>
            </a:r>
            <a:r>
              <a:rPr lang="en-US" altLang="zh-CN" sz="1200" dirty="0" smtClean="0"/>
              <a:t>setting</a:t>
            </a:r>
          </a:p>
          <a:p>
            <a:r>
              <a:rPr lang="en-US" altLang="zh-CN" sz="1200" dirty="0" smtClean="0"/>
              <a:t>Customize http header and note proxy for page request.</a:t>
            </a:r>
          </a:p>
        </p:txBody>
      </p:sp>
      <p:sp>
        <p:nvSpPr>
          <p:cNvPr id="37" name="圆柱形 36"/>
          <p:cNvSpPr/>
          <p:nvPr/>
        </p:nvSpPr>
        <p:spPr>
          <a:xfrm>
            <a:off x="3576645" y="5250105"/>
            <a:ext cx="2026713" cy="86409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&lt;resource cache&gt;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37" idx="1"/>
          </p:cNvCxnSpPr>
          <p:nvPr/>
        </p:nvCxnSpPr>
        <p:spPr>
          <a:xfrm>
            <a:off x="4590002" y="4211478"/>
            <a:ext cx="0" cy="1038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5946" y="45769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6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Crawling  Specification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1400781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Scheduled drilling: for common page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9075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Automatic drilling, </a:t>
            </a:r>
            <a:r>
              <a:rPr lang="en-US" altLang="zh-CN" dirty="0"/>
              <a:t>for </a:t>
            </a:r>
            <a:r>
              <a:rPr lang="en-US" altLang="zh-CN" dirty="0" smtClean="0"/>
              <a:t>JS button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92" y="1648163"/>
            <a:ext cx="17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Drilling type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102523" y="1400781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9876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 type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033763" y="2740278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72208" y="2751874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string only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9787" y="323504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Browser rendered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2930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Seeds type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2016721" y="4077072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407707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URL List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4571836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Automatically generated according to the rules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Super Scheduler</a:t>
            </a:r>
            <a:endParaRPr lang="zh-CN" altLang="en-US" dirty="0"/>
          </a:p>
        </p:txBody>
      </p:sp>
      <p:sp>
        <p:nvSpPr>
          <p:cNvPr id="54" name="流程图: 直接访问存储器 53"/>
          <p:cNvSpPr/>
          <p:nvPr/>
        </p:nvSpPr>
        <p:spPr>
          <a:xfrm>
            <a:off x="75557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直接访问存储器 54"/>
          <p:cNvSpPr/>
          <p:nvPr/>
        </p:nvSpPr>
        <p:spPr>
          <a:xfrm>
            <a:off x="111561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直接访问存储器 55"/>
          <p:cNvSpPr/>
          <p:nvPr/>
        </p:nvSpPr>
        <p:spPr>
          <a:xfrm>
            <a:off x="1466864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直接访问存储器 56"/>
          <p:cNvSpPr/>
          <p:nvPr/>
        </p:nvSpPr>
        <p:spPr>
          <a:xfrm>
            <a:off x="1816440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直接访问存储器 57"/>
          <p:cNvSpPr/>
          <p:nvPr/>
        </p:nvSpPr>
        <p:spPr>
          <a:xfrm>
            <a:off x="2173307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直接访问存储器 58"/>
          <p:cNvSpPr/>
          <p:nvPr/>
        </p:nvSpPr>
        <p:spPr>
          <a:xfrm>
            <a:off x="2520608" y="2436749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62917" y="2060848"/>
            <a:ext cx="96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lib</a:t>
            </a:r>
            <a:endParaRPr lang="zh-CN" altLang="en-US" dirty="0"/>
          </a:p>
        </p:txBody>
      </p:sp>
      <p:sp>
        <p:nvSpPr>
          <p:cNvPr id="61" name="流程图: 磁盘 60"/>
          <p:cNvSpPr/>
          <p:nvPr/>
        </p:nvSpPr>
        <p:spPr>
          <a:xfrm>
            <a:off x="3707904" y="3284984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63" name="流程图: 直接访问存储器 62"/>
          <p:cNvSpPr/>
          <p:nvPr/>
        </p:nvSpPr>
        <p:spPr>
          <a:xfrm>
            <a:off x="603141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直接访问存储器 63"/>
          <p:cNvSpPr/>
          <p:nvPr/>
        </p:nvSpPr>
        <p:spPr>
          <a:xfrm>
            <a:off x="639145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直接访问存储器 64"/>
          <p:cNvSpPr/>
          <p:nvPr/>
        </p:nvSpPr>
        <p:spPr>
          <a:xfrm>
            <a:off x="6742704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直接访问存储器 65"/>
          <p:cNvSpPr/>
          <p:nvPr/>
        </p:nvSpPr>
        <p:spPr>
          <a:xfrm>
            <a:off x="7092280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直接访问存储器 66"/>
          <p:cNvSpPr/>
          <p:nvPr/>
        </p:nvSpPr>
        <p:spPr>
          <a:xfrm>
            <a:off x="7449147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直接访问存储器 67"/>
          <p:cNvSpPr/>
          <p:nvPr/>
        </p:nvSpPr>
        <p:spPr>
          <a:xfrm>
            <a:off x="7796448" y="529753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303365" y="4900317"/>
            <a:ext cx="17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Candidate queue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59" idx="4"/>
            <a:endCxn id="61" idx="2"/>
          </p:cNvCxnSpPr>
          <p:nvPr/>
        </p:nvCxnSpPr>
        <p:spPr>
          <a:xfrm>
            <a:off x="3024664" y="2724781"/>
            <a:ext cx="683240" cy="94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3"/>
            <a:endCxn id="63" idx="1"/>
          </p:cNvCxnSpPr>
          <p:nvPr/>
        </p:nvCxnSpPr>
        <p:spPr>
          <a:xfrm>
            <a:off x="4373431" y="4051258"/>
            <a:ext cx="1657985" cy="153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标注 73"/>
          <p:cNvSpPr/>
          <p:nvPr/>
        </p:nvSpPr>
        <p:spPr>
          <a:xfrm>
            <a:off x="4952845" y="1465248"/>
            <a:ext cx="3347659" cy="1408802"/>
          </a:xfrm>
          <a:prstGeom prst="wedgeRectCallout">
            <a:avLst>
              <a:gd name="adj1" fmla="val -51317"/>
              <a:gd name="adj2" fmla="val 840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Scheduling </a:t>
            </a:r>
            <a:r>
              <a:rPr lang="en-US" altLang="zh-CN" sz="1200" dirty="0" smtClean="0"/>
              <a:t>basis: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Candidate quantity limitation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err="1" smtClean="0"/>
              <a:t>url</a:t>
            </a:r>
            <a:r>
              <a:rPr lang="en-US" altLang="zh-CN" sz="1200" smtClean="0"/>
              <a:t> pattern </a:t>
            </a:r>
            <a:r>
              <a:rPr lang="en-US" altLang="zh-CN" sz="1200" dirty="0" smtClean="0"/>
              <a:t>priority, weight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FIFO/LIFO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Periodic re-crawl</a:t>
            </a:r>
            <a:endParaRPr lang="en-US" altLang="zh-CN" sz="1200" dirty="0" smtClean="0"/>
          </a:p>
        </p:txBody>
      </p:sp>
      <p:sp>
        <p:nvSpPr>
          <p:cNvPr id="76" name="流程图: 直接访问存储器 75"/>
          <p:cNvSpPr/>
          <p:nvPr/>
        </p:nvSpPr>
        <p:spPr>
          <a:xfrm>
            <a:off x="71394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直接访问存储器 76"/>
          <p:cNvSpPr/>
          <p:nvPr/>
        </p:nvSpPr>
        <p:spPr>
          <a:xfrm>
            <a:off x="107398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直接访问存储器 77"/>
          <p:cNvSpPr/>
          <p:nvPr/>
        </p:nvSpPr>
        <p:spPr>
          <a:xfrm>
            <a:off x="1425234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直接访问存储器 78"/>
          <p:cNvSpPr/>
          <p:nvPr/>
        </p:nvSpPr>
        <p:spPr>
          <a:xfrm>
            <a:off x="1774810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直接访问存储器 79"/>
          <p:cNvSpPr/>
          <p:nvPr/>
        </p:nvSpPr>
        <p:spPr>
          <a:xfrm>
            <a:off x="2131677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直接访问存储器 80"/>
          <p:cNvSpPr/>
          <p:nvPr/>
        </p:nvSpPr>
        <p:spPr>
          <a:xfrm>
            <a:off x="2478978" y="337285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直接访问存储器 81"/>
          <p:cNvSpPr/>
          <p:nvPr/>
        </p:nvSpPr>
        <p:spPr>
          <a:xfrm>
            <a:off x="65635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直接访问存储器 82"/>
          <p:cNvSpPr/>
          <p:nvPr/>
        </p:nvSpPr>
        <p:spPr>
          <a:xfrm>
            <a:off x="101639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直接访问存储器 83"/>
          <p:cNvSpPr/>
          <p:nvPr/>
        </p:nvSpPr>
        <p:spPr>
          <a:xfrm>
            <a:off x="1367644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直接访问存储器 84"/>
          <p:cNvSpPr/>
          <p:nvPr/>
        </p:nvSpPr>
        <p:spPr>
          <a:xfrm>
            <a:off x="1717220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直接访问存储器 85"/>
          <p:cNvSpPr/>
          <p:nvPr/>
        </p:nvSpPr>
        <p:spPr>
          <a:xfrm>
            <a:off x="2074087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直接访问存储器 86"/>
          <p:cNvSpPr/>
          <p:nvPr/>
        </p:nvSpPr>
        <p:spPr>
          <a:xfrm>
            <a:off x="2421388" y="4524981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1" idx="4"/>
            <a:endCxn id="61" idx="2"/>
          </p:cNvCxnSpPr>
          <p:nvPr/>
        </p:nvCxnSpPr>
        <p:spPr>
          <a:xfrm>
            <a:off x="2983034" y="3660885"/>
            <a:ext cx="724870" cy="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61" idx="2"/>
          </p:cNvCxnSpPr>
          <p:nvPr/>
        </p:nvCxnSpPr>
        <p:spPr>
          <a:xfrm flipV="1">
            <a:off x="2925444" y="3668121"/>
            <a:ext cx="782460" cy="114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270</Words>
  <Application>Microsoft Office PowerPoint</Application>
  <PresentationFormat>全屏显示(4:3)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UXCrawler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UXCrawler Components</dc:title>
  <dc:creator>james</dc:creator>
  <cp:lastModifiedBy>james</cp:lastModifiedBy>
  <cp:revision>52</cp:revision>
  <dcterms:created xsi:type="dcterms:W3CDTF">2013-11-18T02:12:22Z</dcterms:created>
  <dcterms:modified xsi:type="dcterms:W3CDTF">2013-11-18T11:46:16Z</dcterms:modified>
</cp:coreProperties>
</file>