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F1686-B0C1-409F-971D-68F0FFA42FB5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AB4C0-C96F-433F-AB7D-4E562F9FAF9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B4C0-C96F-433F-AB7D-4E562F9FAF9E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5F-FF09-4750-A1B1-6519E2C14903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E789-A14E-4906-91B5-3D815E64129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5F-FF09-4750-A1B1-6519E2C14903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E789-A14E-4906-91B5-3D815E6412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5F-FF09-4750-A1B1-6519E2C14903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E789-A14E-4906-91B5-3D815E6412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5F-FF09-4750-A1B1-6519E2C14903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E789-A14E-4906-91B5-3D815E6412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5F-FF09-4750-A1B1-6519E2C14903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E789-A14E-4906-91B5-3D815E64129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5F-FF09-4750-A1B1-6519E2C14903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E789-A14E-4906-91B5-3D815E6412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5F-FF09-4750-A1B1-6519E2C14903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E789-A14E-4906-91B5-3D815E6412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5F-FF09-4750-A1B1-6519E2C14903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21E789-A14E-4906-91B5-3D815E64129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5F-FF09-4750-A1B1-6519E2C14903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E789-A14E-4906-91B5-3D815E6412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5F-FF09-4750-A1B1-6519E2C14903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221E789-A14E-4906-91B5-3D815E6412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AFCB65F-FF09-4750-A1B1-6519E2C14903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E789-A14E-4906-91B5-3D815E6412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AFCB65F-FF09-4750-A1B1-6519E2C14903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221E789-A14E-4906-91B5-3D815E641295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642918"/>
            <a:ext cx="8072494" cy="230124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Язык программирования «АК»</a:t>
            </a:r>
            <a:endParaRPr lang="ru-RU" sz="4000" dirty="0"/>
          </a:p>
        </p:txBody>
      </p:sp>
      <p:pic>
        <p:nvPicPr>
          <p:cNvPr id="1027" name="Picture 3" descr="C:\Study\ТАиФЯ\Язык\АК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285992"/>
            <a:ext cx="3971916" cy="3971915"/>
          </a:xfrm>
          <a:prstGeom prst="rect">
            <a:avLst/>
          </a:prstGeom>
          <a:noFill/>
        </p:spPr>
      </p:pic>
      <p:sp>
        <p:nvSpPr>
          <p:cNvPr id="6" name="Содержимое 2"/>
          <p:cNvSpPr txBox="1">
            <a:spLocks/>
          </p:cNvSpPr>
          <p:nvPr/>
        </p:nvSpPr>
        <p:spPr>
          <a:xfrm>
            <a:off x="1000100" y="1785926"/>
            <a:ext cx="7467600" cy="4525963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Работу сделал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Стадент ПС-21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Колчин Илья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языку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Имеет достаточное количество типов, операторов для реализации поставленных задач</a:t>
            </a:r>
          </a:p>
          <a:p>
            <a:r>
              <a:rPr lang="ru-RU" dirty="0" smtClean="0"/>
              <a:t>Удобно писать</a:t>
            </a:r>
          </a:p>
          <a:p>
            <a:r>
              <a:rPr lang="ru-RU" dirty="0" smtClean="0"/>
              <a:t>Читаемость</a:t>
            </a:r>
          </a:p>
          <a:p>
            <a:r>
              <a:rPr lang="ru-RU" dirty="0" smtClean="0"/>
              <a:t>Быстрая компиляция, оптимизация кода</a:t>
            </a:r>
          </a:p>
          <a:p>
            <a:r>
              <a:rPr lang="ru-RU" dirty="0" smtClean="0"/>
              <a:t>Возможность использовать, подключать модули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Решение вычислительных задач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задач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Сортировки</a:t>
            </a:r>
          </a:p>
          <a:p>
            <a:r>
              <a:rPr lang="ru-RU" dirty="0" smtClean="0"/>
              <a:t>Работа с файлами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Приоритетные свойства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должен быстро работать</a:t>
            </a:r>
          </a:p>
          <a:p>
            <a:r>
              <a:rPr lang="ru-RU" smtClean="0"/>
              <a:t>Использование </a:t>
            </a:r>
            <a:r>
              <a:rPr lang="ru-RU" dirty="0" smtClean="0"/>
              <a:t>модулей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</TotalTime>
  <Words>56</Words>
  <Application>Microsoft Office PowerPoint</Application>
  <PresentationFormat>Экран (4:3)</PresentationFormat>
  <Paragraphs>19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Техническая</vt:lpstr>
      <vt:lpstr>Язык программирования «АК»</vt:lpstr>
      <vt:lpstr>Требования к языку</vt:lpstr>
      <vt:lpstr>Назначение</vt:lpstr>
      <vt:lpstr>Примеры задач</vt:lpstr>
      <vt:lpstr>Приоритетные свойства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«АК»</dc:title>
  <dc:creator>Илья</dc:creator>
  <cp:lastModifiedBy>Илья</cp:lastModifiedBy>
  <cp:revision>4</cp:revision>
  <dcterms:created xsi:type="dcterms:W3CDTF">2016-06-09T04:21:00Z</dcterms:created>
  <dcterms:modified xsi:type="dcterms:W3CDTF">2016-06-09T04:36:05Z</dcterms:modified>
</cp:coreProperties>
</file>