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DD6B1F3-A03D-4955-8D3E-650678FD2F36}" type="datetimeFigureOut">
              <a:rPr lang="ru-RU" smtClean="0"/>
              <a:pPr/>
              <a:t>10.10.2019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56CE4F6D-6BC0-47AC-802B-7AD91CD6FD7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Проект представляет:</a:t>
            </a:r>
          </a:p>
          <a:p>
            <a:r>
              <a:rPr lang="ru-RU" dirty="0" smtClean="0"/>
              <a:t>Колчин Илья Андреевич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2283300"/>
          </a:xfrm>
        </p:spPr>
        <p:txBody>
          <a:bodyPr anchor="ctr"/>
          <a:lstStyle/>
          <a:p>
            <a:r>
              <a:rPr lang="ru-RU" b="1" dirty="0" smtClean="0"/>
              <a:t>ИИ для игры «</a:t>
            </a:r>
            <a:r>
              <a:rPr lang="en-US" b="1" dirty="0" err="1" smtClean="0"/>
              <a:t>WarOnMap</a:t>
            </a:r>
            <a:r>
              <a:rPr lang="ru-RU" b="1" dirty="0" smtClean="0"/>
              <a:t>»</a:t>
            </a:r>
            <a:endParaRPr lang="ru-RU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ru-RU" dirty="0" smtClean="0"/>
              <a:t>	«</a:t>
            </a:r>
            <a:r>
              <a:rPr lang="en-US" dirty="0" err="1" smtClean="0"/>
              <a:t>WarOnMap</a:t>
            </a:r>
            <a:r>
              <a:rPr lang="ru-RU" dirty="0" smtClean="0"/>
              <a:t>»</a:t>
            </a:r>
            <a:r>
              <a:rPr lang="en-US" dirty="0" smtClean="0"/>
              <a:t> </a:t>
            </a:r>
            <a:r>
              <a:rPr lang="en-US" dirty="0" smtClean="0"/>
              <a:t>- </a:t>
            </a:r>
            <a:r>
              <a:rPr lang="ru-RU" dirty="0" smtClean="0"/>
              <a:t>стратегия</a:t>
            </a:r>
            <a:r>
              <a:rPr lang="en-US" dirty="0" smtClean="0"/>
              <a:t> </a:t>
            </a:r>
            <a:r>
              <a:rPr lang="ru-RU" dirty="0" smtClean="0"/>
              <a:t>реального </a:t>
            </a:r>
            <a:r>
              <a:rPr lang="ru-RU" dirty="0" smtClean="0"/>
              <a:t>времени, в </a:t>
            </a:r>
            <a:r>
              <a:rPr lang="ru-RU" dirty="0" smtClean="0"/>
              <a:t>которой </a:t>
            </a:r>
            <a:r>
              <a:rPr lang="ru-RU" dirty="0" smtClean="0"/>
              <a:t>события </a:t>
            </a:r>
            <a:r>
              <a:rPr lang="ru-RU" dirty="0" smtClean="0"/>
              <a:t>происходят </a:t>
            </a:r>
            <a:r>
              <a:rPr lang="ru-RU" dirty="0" smtClean="0"/>
              <a:t>бы на </a:t>
            </a:r>
            <a:r>
              <a:rPr lang="ru-RU" dirty="0" smtClean="0"/>
              <a:t>реальных географических картах. У неё на данный момент есть следующие недостатки:</a:t>
            </a:r>
            <a:endParaRPr lang="en-US" dirty="0" smtClean="0"/>
          </a:p>
          <a:p>
            <a:r>
              <a:rPr lang="ru-RU" dirty="0" smtClean="0"/>
              <a:t>Небольшая аудитория, из-за специфики жанра. Из-за чего возникнет проблема поиска достойного противника</a:t>
            </a:r>
          </a:p>
          <a:p>
            <a:pPr>
              <a:buNone/>
            </a:pPr>
            <a:r>
              <a:rPr lang="ru-RU" dirty="0" smtClean="0"/>
              <a:t>	Разработка </a:t>
            </a:r>
            <a:r>
              <a:rPr lang="ru-RU" dirty="0" err="1" smtClean="0"/>
              <a:t>скриптового</a:t>
            </a:r>
            <a:r>
              <a:rPr lang="ru-RU" dirty="0" smtClean="0"/>
              <a:t> бота могло бы решить проблему, но: </a:t>
            </a:r>
          </a:p>
          <a:p>
            <a:r>
              <a:rPr lang="ru-RU" dirty="0" smtClean="0"/>
              <a:t>Это сложная задача</a:t>
            </a:r>
          </a:p>
          <a:p>
            <a:r>
              <a:rPr lang="ru-RU" dirty="0" smtClean="0"/>
              <a:t>Кроме того через некоторое время игроки найдут выигрышную стратегия к такому ИИ, из-за чего пропадёт интерес.</a:t>
            </a:r>
            <a:endParaRPr lang="ru-RU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Разработка </a:t>
            </a:r>
            <a:r>
              <a:rPr lang="ru-RU" dirty="0" err="1" smtClean="0"/>
              <a:t>нейросети</a:t>
            </a:r>
            <a:r>
              <a:rPr lang="ru-RU" dirty="0" smtClean="0"/>
              <a:t>(ей) для этой игры.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Решение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игру будет добавлена возможность играть против ИИ и </a:t>
            </a:r>
            <a:r>
              <a:rPr lang="ru-RU" dirty="0" err="1" smtClean="0"/>
              <a:t>нейросети</a:t>
            </a:r>
            <a:r>
              <a:rPr lang="ru-RU" dirty="0" smtClean="0"/>
              <a:t> для игроков различного уровня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Продукт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https://sun9-12.userapi.com/c626418/v626418223/32edc/YX1h5oo39H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36712"/>
            <a:ext cx="9144000" cy="51435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69</TotalTime>
  <Words>36</Words>
  <Application>Microsoft Office PowerPoint</Application>
  <PresentationFormat>Экран (4:3)</PresentationFormat>
  <Paragraphs>13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Бумажная</vt:lpstr>
      <vt:lpstr>ИИ для игры «WarOnMap»</vt:lpstr>
      <vt:lpstr>Проблема</vt:lpstr>
      <vt:lpstr>Решение</vt:lpstr>
      <vt:lpstr>Продукт</vt:lpstr>
      <vt:lpstr>Слайд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WarOnMap</dc:title>
  <dc:creator>Илья</dc:creator>
  <cp:lastModifiedBy>Илья</cp:lastModifiedBy>
  <cp:revision>5</cp:revision>
  <dcterms:created xsi:type="dcterms:W3CDTF">2019-10-10T10:11:18Z</dcterms:created>
  <dcterms:modified xsi:type="dcterms:W3CDTF">2019-10-10T11:21:27Z</dcterms:modified>
</cp:coreProperties>
</file>