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ECA"/>
    <a:srgbClr val="AFAFAF"/>
    <a:srgbClr val="8B8D8C"/>
    <a:srgbClr val="0F2745"/>
    <a:srgbClr val="2540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C86FF-B02C-4415-9ACC-F6DD6F21A40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BAAC-D6B0-4D10-8ECD-FF4E54CB47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05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3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7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40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4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9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7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2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5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08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2000208" cy="15001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991"/>
          <a:stretch/>
        </p:blipFill>
        <p:spPr>
          <a:xfrm>
            <a:off x="1905000" y="1"/>
            <a:ext cx="7243948" cy="15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63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810000"/>
            <a:ext cx="9144000" cy="2514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0" y="4256157"/>
            <a:ext cx="9144000" cy="707886"/>
          </a:xfrm>
          <a:prstGeom prst="rect">
            <a:avLst/>
          </a:prstGeom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000" b="1" spc="50" dirty="0" err="1" smtClean="0">
                <a:ln w="11430"/>
                <a:solidFill>
                  <a:srgbClr val="C00000"/>
                </a:solidFill>
              </a:rPr>
              <a:t>FastStatistics</a:t>
            </a:r>
            <a:r>
              <a:rPr lang="ru-RU" sz="3200" b="1" spc="50" dirty="0" smtClean="0">
                <a:ln w="11430"/>
                <a:solidFill>
                  <a:srgbClr val="C00000"/>
                </a:solidFill>
              </a:rPr>
              <a:t> </a:t>
            </a:r>
            <a:endParaRPr lang="ru-RU" sz="3200" b="1" spc="50" dirty="0" smtClean="0">
              <a:ln w="11430"/>
              <a:solidFill>
                <a:srgbClr val="C0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457200" y="4191000"/>
            <a:ext cx="8458200" cy="29238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endParaRPr lang="ru-RU" sz="3200" b="1" spc="50" dirty="0" smtClean="0">
              <a:ln w="11430"/>
              <a:solidFill>
                <a:srgbClr val="C00000"/>
              </a:solidFill>
            </a:endParaRPr>
          </a:p>
          <a:p>
            <a:pPr algn="r"/>
            <a:r>
              <a:rPr lang="ru-RU" sz="3200" b="1" spc="50" dirty="0" smtClean="0">
                <a:ln w="11430"/>
                <a:solidFill>
                  <a:srgbClr val="C00000"/>
                </a:solidFill>
              </a:rPr>
              <a:t> </a:t>
            </a:r>
          </a:p>
          <a:p>
            <a:pPr algn="r"/>
            <a:r>
              <a:rPr lang="ru-RU" sz="2800" b="1" spc="50" dirty="0" smtClean="0">
                <a:ln w="11430"/>
                <a:solidFill>
                  <a:srgbClr val="C00000"/>
                </a:solidFill>
              </a:rPr>
              <a:t>Проект </a:t>
            </a:r>
            <a:r>
              <a:rPr lang="ru-RU" sz="2800" b="1" spc="50" dirty="0" smtClean="0">
                <a:ln w="11430"/>
                <a:solidFill>
                  <a:srgbClr val="C00000"/>
                </a:solidFill>
              </a:rPr>
              <a:t>представляет:</a:t>
            </a:r>
          </a:p>
          <a:p>
            <a:pPr algn="r"/>
            <a:r>
              <a:rPr lang="ru-RU" sz="2800" b="1" spc="50" dirty="0" smtClean="0">
                <a:ln w="11430"/>
                <a:solidFill>
                  <a:srgbClr val="C00000"/>
                </a:solidFill>
              </a:rPr>
              <a:t>Колчин Илья Андреевич</a:t>
            </a:r>
          </a:p>
          <a:p>
            <a:pPr algn="r"/>
            <a:endParaRPr lang="ru-RU" sz="3200" b="1" spc="50" dirty="0" smtClean="0">
              <a:ln w="11430"/>
              <a:solidFill>
                <a:srgbClr val="C00000"/>
              </a:solidFill>
            </a:endParaRPr>
          </a:p>
          <a:p>
            <a:pPr algn="r"/>
            <a:endParaRPr lang="ru-RU" sz="3200" b="1" spc="50" dirty="0" smtClean="0">
              <a:ln w="1143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23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/>
              <a:t>Slide title here</a:t>
            </a:r>
          </a:p>
        </p:txBody>
      </p:sp>
      <p:pic>
        <p:nvPicPr>
          <p:cNvPr id="540" name="Picture 31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9200"/>
            <a:ext cx="1620838" cy="5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1" name="Picture 33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400550"/>
            <a:ext cx="1276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2" name="Picture 3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14600"/>
            <a:ext cx="7048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3" name="Rectangle 2"/>
          <p:cNvSpPr>
            <a:spLocks noChangeArrowheads="1"/>
          </p:cNvSpPr>
          <p:nvPr/>
        </p:nvSpPr>
        <p:spPr bwMode="gray">
          <a:xfrm rot="13770025">
            <a:off x="4997450" y="4332288"/>
            <a:ext cx="1103313" cy="21748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51373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Rectangle 3"/>
          <p:cNvSpPr>
            <a:spLocks noChangeArrowheads="1"/>
          </p:cNvSpPr>
          <p:nvPr/>
        </p:nvSpPr>
        <p:spPr bwMode="gray">
          <a:xfrm rot="-743917">
            <a:off x="2743200" y="3810000"/>
            <a:ext cx="1146175" cy="198438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48627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Rectangle 5"/>
          <p:cNvSpPr>
            <a:spLocks noChangeArrowheads="1"/>
          </p:cNvSpPr>
          <p:nvPr/>
        </p:nvSpPr>
        <p:spPr bwMode="gray">
          <a:xfrm rot="-3205350">
            <a:off x="5142707" y="2553493"/>
            <a:ext cx="685800" cy="150813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30196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6" name="Group 6"/>
          <p:cNvGrpSpPr>
            <a:grpSpLocks/>
          </p:cNvGrpSpPr>
          <p:nvPr/>
        </p:nvGrpSpPr>
        <p:grpSpPr bwMode="auto">
          <a:xfrm>
            <a:off x="3810000" y="2590800"/>
            <a:ext cx="1828800" cy="1828800"/>
            <a:chOff x="2400" y="1488"/>
            <a:chExt cx="1152" cy="1152"/>
          </a:xfrm>
        </p:grpSpPr>
        <p:grpSp>
          <p:nvGrpSpPr>
            <p:cNvPr id="547" name="Group 7"/>
            <p:cNvGrpSpPr>
              <a:grpSpLocks/>
            </p:cNvGrpSpPr>
            <p:nvPr/>
          </p:nvGrpSpPr>
          <p:grpSpPr bwMode="auto">
            <a:xfrm>
              <a:off x="2400" y="1488"/>
              <a:ext cx="1152" cy="1152"/>
              <a:chOff x="2016" y="1920"/>
              <a:chExt cx="1680" cy="1680"/>
            </a:xfrm>
          </p:grpSpPr>
          <p:sp>
            <p:nvSpPr>
              <p:cNvPr id="549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33CC33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8" name="Text Box 10"/>
            <p:cNvSpPr txBox="1">
              <a:spLocks noChangeArrowheads="1"/>
            </p:cNvSpPr>
            <p:nvPr/>
          </p:nvSpPr>
          <p:spPr bwMode="gray">
            <a:xfrm>
              <a:off x="2519" y="1989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  <p:grpSp>
        <p:nvGrpSpPr>
          <p:cNvPr id="551" name="Group 11"/>
          <p:cNvGrpSpPr>
            <a:grpSpLocks/>
          </p:cNvGrpSpPr>
          <p:nvPr/>
        </p:nvGrpSpPr>
        <p:grpSpPr bwMode="auto">
          <a:xfrm>
            <a:off x="5410200" y="1524000"/>
            <a:ext cx="990600" cy="990600"/>
            <a:chOff x="3600" y="960"/>
            <a:chExt cx="624" cy="624"/>
          </a:xfrm>
        </p:grpSpPr>
        <p:grpSp>
          <p:nvGrpSpPr>
            <p:cNvPr id="552" name="Group 12"/>
            <p:cNvGrpSpPr>
              <a:grpSpLocks/>
            </p:cNvGrpSpPr>
            <p:nvPr/>
          </p:nvGrpSpPr>
          <p:grpSpPr bwMode="auto">
            <a:xfrm>
              <a:off x="3600" y="960"/>
              <a:ext cx="624" cy="624"/>
              <a:chOff x="2016" y="1920"/>
              <a:chExt cx="1680" cy="1680"/>
            </a:xfrm>
          </p:grpSpPr>
          <p:sp>
            <p:nvSpPr>
              <p:cNvPr id="554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" name="Text Box 15"/>
            <p:cNvSpPr txBox="1">
              <a:spLocks noChangeArrowheads="1"/>
            </p:cNvSpPr>
            <p:nvPr/>
          </p:nvSpPr>
          <p:spPr bwMode="gray">
            <a:xfrm>
              <a:off x="3640" y="1200"/>
              <a:ext cx="5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Concept</a:t>
              </a:r>
            </a:p>
          </p:txBody>
        </p:sp>
      </p:grpSp>
      <p:grpSp>
        <p:nvGrpSpPr>
          <p:cNvPr id="556" name="Group 16"/>
          <p:cNvGrpSpPr>
            <a:grpSpLocks/>
          </p:cNvGrpSpPr>
          <p:nvPr/>
        </p:nvGrpSpPr>
        <p:grpSpPr bwMode="auto">
          <a:xfrm>
            <a:off x="1295400" y="2971800"/>
            <a:ext cx="1981200" cy="2057400"/>
            <a:chOff x="624" y="1584"/>
            <a:chExt cx="1248" cy="1296"/>
          </a:xfrm>
        </p:grpSpPr>
        <p:grpSp>
          <p:nvGrpSpPr>
            <p:cNvPr id="557" name="Group 17"/>
            <p:cNvGrpSpPr>
              <a:grpSpLocks/>
            </p:cNvGrpSpPr>
            <p:nvPr/>
          </p:nvGrpSpPr>
          <p:grpSpPr bwMode="auto">
            <a:xfrm>
              <a:off x="624" y="1584"/>
              <a:ext cx="1248" cy="1296"/>
              <a:chOff x="2016" y="1920"/>
              <a:chExt cx="1680" cy="1680"/>
            </a:xfrm>
          </p:grpSpPr>
          <p:sp>
            <p:nvSpPr>
              <p:cNvPr id="559" name="Oval 1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A776F0"/>
                  </a:gs>
                  <a:gs pos="100000">
                    <a:srgbClr val="A776F0">
                      <a:gamma/>
                      <a:shade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" name="Freeform 1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A776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8" name="Text Box 20"/>
            <p:cNvSpPr txBox="1">
              <a:spLocks noChangeArrowheads="1"/>
            </p:cNvSpPr>
            <p:nvPr/>
          </p:nvSpPr>
          <p:spPr bwMode="gray">
            <a:xfrm>
              <a:off x="754" y="2160"/>
              <a:ext cx="9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  <p:grpSp>
        <p:nvGrpSpPr>
          <p:cNvPr id="561" name="Group 21"/>
          <p:cNvGrpSpPr>
            <a:grpSpLocks/>
          </p:cNvGrpSpPr>
          <p:nvPr/>
        </p:nvGrpSpPr>
        <p:grpSpPr bwMode="auto">
          <a:xfrm>
            <a:off x="5334000" y="4495800"/>
            <a:ext cx="2286000" cy="2286000"/>
            <a:chOff x="3360" y="2688"/>
            <a:chExt cx="1440" cy="1440"/>
          </a:xfrm>
        </p:grpSpPr>
        <p:grpSp>
          <p:nvGrpSpPr>
            <p:cNvPr id="562" name="Group 22"/>
            <p:cNvGrpSpPr>
              <a:grpSpLocks/>
            </p:cNvGrpSpPr>
            <p:nvPr/>
          </p:nvGrpSpPr>
          <p:grpSpPr bwMode="auto">
            <a:xfrm>
              <a:off x="3360" y="2688"/>
              <a:ext cx="1440" cy="1440"/>
              <a:chOff x="2016" y="1920"/>
              <a:chExt cx="1680" cy="1680"/>
            </a:xfrm>
          </p:grpSpPr>
          <p:sp>
            <p:nvSpPr>
              <p:cNvPr id="564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FA8228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A8228">
                      <a:gamma/>
                      <a:tint val="0"/>
                      <a:invGamma/>
                    </a:srgbClr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" name="Text Box 25"/>
            <p:cNvSpPr txBox="1">
              <a:spLocks noChangeArrowheads="1"/>
            </p:cNvSpPr>
            <p:nvPr/>
          </p:nvSpPr>
          <p:spPr bwMode="gray">
            <a:xfrm>
              <a:off x="3631" y="3312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70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49263" fontAlgn="base"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1" dirty="0" smtClean="0">
                <a:latin typeface="Arial" charset="0"/>
                <a:ea typeface="+mn-ea"/>
                <a:cs typeface="Arial" charset="0"/>
              </a:rPr>
              <a:t>Проблема</a:t>
            </a:r>
            <a:endParaRPr lang="ru-RU" sz="3600" b="1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</a:rPr>
              <a:t>	Ведение </a:t>
            </a:r>
            <a:r>
              <a:rPr lang="ru-RU" dirty="0" smtClean="0">
                <a:solidFill>
                  <a:srgbClr val="000000"/>
                </a:solidFill>
              </a:rPr>
              <a:t>статистики по проекту это:</a:t>
            </a:r>
          </a:p>
          <a:p>
            <a:endParaRPr lang="ru-RU" dirty="0"/>
          </a:p>
        </p:txBody>
      </p:sp>
      <p:pic>
        <p:nvPicPr>
          <p:cNvPr id="4" name="Picture 5" descr="F:\Download\w512h5121380984637dele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936104" cy="936104"/>
          </a:xfrm>
          <a:prstGeom prst="rect">
            <a:avLst/>
          </a:prstGeom>
          <a:noFill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91680" y="2132856"/>
            <a:ext cx="7281192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Долго</a:t>
            </a:r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6" name="Picture 5" descr="F:\Download\w512h5121380984637dele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936104" cy="936104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91680" y="3356992"/>
            <a:ext cx="7281192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Нудно</a:t>
            </a: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ешение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dirty="0" smtClean="0"/>
              <a:t>	</a:t>
            </a:r>
            <a:r>
              <a:rPr lang="en-US" dirty="0" err="1" smtClean="0"/>
              <a:t>FastStatistics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программа для быстрого и подробного ведения статистики. </a:t>
            </a:r>
          </a:p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endParaRPr lang="ru-RU" dirty="0" smtClean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s-ES" sz="2000" dirty="0">
              <a:solidFill>
                <a:srgbClr val="000000"/>
              </a:solidFill>
            </a:endParaRPr>
          </a:p>
        </p:txBody>
      </p:sp>
      <p:pic>
        <p:nvPicPr>
          <p:cNvPr id="5" name="Picture 5" descr="F:\Download\Tick_Mark_Dark_icon-icons.com_69147.png"/>
          <p:cNvPicPr>
            <a:picLocks noChangeAspect="1" noChangeArrowheads="1"/>
          </p:cNvPicPr>
          <p:nvPr/>
        </p:nvPicPr>
        <p:blipFill>
          <a:blip r:embed="rId2" cstate="print"/>
          <a:srcRect l="7183" t="16667" r="6622" b="16667"/>
          <a:stretch>
            <a:fillRect/>
          </a:stretch>
        </p:blipFill>
        <p:spPr bwMode="auto">
          <a:xfrm>
            <a:off x="515888" y="2734816"/>
            <a:ext cx="936104" cy="936104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2590800"/>
            <a:ext cx="7425208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Быстро</a:t>
            </a:r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7" name="Picture 5" descr="F:\Download\Tick_Mark_Dark_icon-icons.com_69147.png"/>
          <p:cNvPicPr>
            <a:picLocks noChangeAspect="1" noChangeArrowheads="1"/>
          </p:cNvPicPr>
          <p:nvPr/>
        </p:nvPicPr>
        <p:blipFill>
          <a:blip r:embed="rId2" cstate="print"/>
          <a:srcRect l="7183" t="16667" r="6622" b="16667"/>
          <a:stretch>
            <a:fillRect/>
          </a:stretch>
        </p:blipFill>
        <p:spPr bwMode="auto">
          <a:xfrm>
            <a:off x="515888" y="3958952"/>
            <a:ext cx="936104" cy="936104"/>
          </a:xfrm>
          <a:prstGeom prst="rect">
            <a:avLst/>
          </a:prstGeom>
          <a:noFill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3814936"/>
            <a:ext cx="7425208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Подробно</a:t>
            </a:r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9" name="Picture 5" descr="F:\Download\Tick_Mark_Dark_icon-icons.com_69147.png"/>
          <p:cNvPicPr>
            <a:picLocks noChangeAspect="1" noChangeArrowheads="1"/>
          </p:cNvPicPr>
          <p:nvPr/>
        </p:nvPicPr>
        <p:blipFill>
          <a:blip r:embed="rId2" cstate="print"/>
          <a:srcRect l="7183" t="16667" r="6622" b="16667"/>
          <a:stretch>
            <a:fillRect/>
          </a:stretch>
        </p:blipFill>
        <p:spPr bwMode="auto">
          <a:xfrm>
            <a:off x="515888" y="5183088"/>
            <a:ext cx="936104" cy="936104"/>
          </a:xfrm>
          <a:prstGeom prst="rect">
            <a:avLst/>
          </a:prstGeom>
          <a:noFill/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0" y="5039072"/>
            <a:ext cx="7425208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Наглядно</a:t>
            </a:r>
            <a:endParaRPr lang="ru-RU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</a:rPr>
              <a:t>	Запись </a:t>
            </a:r>
            <a:r>
              <a:rPr lang="ru-RU" dirty="0" smtClean="0">
                <a:solidFill>
                  <a:srgbClr val="000000"/>
                </a:solidFill>
              </a:rPr>
              <a:t>статистики может отнять немало времени, мой продукт позволит по примерным расчётам уделять 7-8м в день на достаточно подробную статистику(после часа работы на </a:t>
            </a:r>
            <a:r>
              <a:rPr lang="ru-RU" dirty="0" err="1" smtClean="0">
                <a:solidFill>
                  <a:srgbClr val="000000"/>
                </a:solidFill>
              </a:rPr>
              <a:t>логирование</a:t>
            </a:r>
            <a:r>
              <a:rPr lang="ru-RU" dirty="0" smtClean="0">
                <a:solidFill>
                  <a:srgbClr val="000000"/>
                </a:solidFill>
              </a:rPr>
              <a:t> может уйти 1-2 минуты)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Каждая задача может быть разбита на отдельные части(шаги) и каждая из частей на другие части(</a:t>
            </a:r>
            <a:r>
              <a:rPr lang="ru-RU" dirty="0" err="1" smtClean="0"/>
              <a:t>подшаги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каждой части вы можете записать время выполнения и заметку(пояснение), когда была сделана та или иная часть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dirty="0" smtClean="0"/>
              <a:t>аглядно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 можете видеть когда и сколько было сделано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Можете запросить отчёт по отдельной задаче или её части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Целевой рынок </a:t>
            </a:r>
            <a:br>
              <a:rPr lang="ru-RU" dirty="0" smtClean="0"/>
            </a:br>
            <a:r>
              <a:rPr lang="ru-RU" dirty="0" smtClean="0"/>
              <a:t>и потребители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IT-</a:t>
            </a:r>
            <a:r>
              <a:rPr lang="ru-RU" dirty="0" smtClean="0"/>
              <a:t>компании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Фрилансеры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Конкурентные </a:t>
            </a:r>
            <a:br>
              <a:rPr lang="ru-RU" dirty="0" smtClean="0"/>
            </a:br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Есть возможность вести </a:t>
            </a:r>
            <a:r>
              <a:rPr lang="ru-RU" dirty="0" smtClean="0"/>
              <a:t>подробную статистику по отдельным частям задач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Более подробная статистика. У конкурентов указывается </a:t>
            </a:r>
            <a:r>
              <a:rPr lang="ru-RU" dirty="0" smtClean="0"/>
              <a:t>только общее время на задачу и сколько времени было выделено на задачу за день</a:t>
            </a:r>
            <a:r>
              <a:rPr lang="ru-RU" dirty="0" smtClean="0"/>
              <a:t>. Наш продукт позволяет проставить затраченное время и время выполнения(когда </a:t>
            </a:r>
            <a:r>
              <a:rPr lang="ru-RU" smtClean="0"/>
              <a:t>было сделано) </a:t>
            </a:r>
            <a:r>
              <a:rPr lang="ru-RU" dirty="0" smtClean="0"/>
              <a:t>для </a:t>
            </a:r>
            <a:r>
              <a:rPr lang="ru-RU" smtClean="0"/>
              <a:t>каждой части задачи</a:t>
            </a:r>
            <a:endParaRPr lang="ru-RU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137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Слайд 1</vt:lpstr>
      <vt:lpstr>Slide title here</vt:lpstr>
      <vt:lpstr>Проблема</vt:lpstr>
      <vt:lpstr>Решение</vt:lpstr>
      <vt:lpstr>Быстро</vt:lpstr>
      <vt:lpstr>Подробно</vt:lpstr>
      <vt:lpstr>Наглядно</vt:lpstr>
      <vt:lpstr>Целевой рынок  и потребители</vt:lpstr>
      <vt:lpstr>Конкурентные  преимущества</vt:lpstr>
    </vt:vector>
  </TitlesOfParts>
  <Company>Fairmont Raffles Hotels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pmarkasian</dc:creator>
  <cp:lastModifiedBy>Илья</cp:lastModifiedBy>
  <cp:revision>20</cp:revision>
  <dcterms:created xsi:type="dcterms:W3CDTF">2014-08-27T13:17:30Z</dcterms:created>
  <dcterms:modified xsi:type="dcterms:W3CDTF">2019-04-30T13:08:21Z</dcterms:modified>
</cp:coreProperties>
</file>