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79211" autoAdjust="0"/>
  </p:normalViewPr>
  <p:slideViewPr>
    <p:cSldViewPr>
      <p:cViewPr>
        <p:scale>
          <a:sx n="75" d="100"/>
          <a:sy n="75" d="100"/>
        </p:scale>
        <p:origin x="-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898FA-2E74-42BB-98E3-E3F6D502D157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25E0C-22BA-4822-A240-0BB6072CFB7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task is creation AI-server(it finish)</a:t>
            </a:r>
          </a:p>
          <a:p>
            <a:endParaRPr lang="ru-RU" dirty="0" smtClean="0"/>
          </a:p>
          <a:p>
            <a:r>
              <a:rPr lang="en-US" dirty="0" smtClean="0"/>
              <a:t>Training</a:t>
            </a:r>
            <a:r>
              <a:rPr lang="en-US" baseline="0" dirty="0" smtClean="0"/>
              <a:t> process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25E0C-22BA-4822-A240-0BB6072CFB71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6D4B-8BCF-46BC-87CE-D96412213AC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F028-6E14-4772-96DD-0662AD20D9D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6D4B-8BCF-46BC-87CE-D96412213AC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F028-6E14-4772-96DD-0662AD20D9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6D4B-8BCF-46BC-87CE-D96412213AC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F028-6E14-4772-96DD-0662AD20D9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6D4B-8BCF-46BC-87CE-D96412213AC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F028-6E14-4772-96DD-0662AD20D9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6D4B-8BCF-46BC-87CE-D96412213AC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F028-6E14-4772-96DD-0662AD20D9D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6D4B-8BCF-46BC-87CE-D96412213AC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F028-6E14-4772-96DD-0662AD20D9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6D4B-8BCF-46BC-87CE-D96412213AC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F028-6E14-4772-96DD-0662AD20D9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6D4B-8BCF-46BC-87CE-D96412213AC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46F028-6E14-4772-96DD-0662AD20D9D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6D4B-8BCF-46BC-87CE-D96412213AC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F028-6E14-4772-96DD-0662AD20D9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6D4B-8BCF-46BC-87CE-D96412213AC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A46F028-6E14-4772-96DD-0662AD20D9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0846D4B-8BCF-46BC-87CE-D96412213AC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F028-6E14-4772-96DD-0662AD20D9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0846D4B-8BCF-46BC-87CE-D96412213AC8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A46F028-6E14-4772-96DD-0662AD20D9D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280920" cy="31683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Исследование и разработка </a:t>
            </a:r>
            <a:r>
              <a:rPr lang="ru-RU" dirty="0" err="1" smtClean="0"/>
              <a:t>нейросети</a:t>
            </a:r>
            <a:r>
              <a:rPr lang="ru-RU" dirty="0" smtClean="0"/>
              <a:t> для стратегической военной игры на дорожном графе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35896" y="3789040"/>
            <a:ext cx="5112568" cy="2664296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Работу выполнил</a:t>
            </a:r>
          </a:p>
          <a:p>
            <a:pPr algn="r"/>
            <a:r>
              <a:rPr lang="ru-RU" dirty="0" smtClean="0"/>
              <a:t>студент группы ПС-41</a:t>
            </a:r>
          </a:p>
          <a:p>
            <a:pPr algn="r"/>
            <a:r>
              <a:rPr lang="ru-RU" dirty="0" smtClean="0"/>
              <a:t>Колчин И.А.</a:t>
            </a:r>
            <a:br>
              <a:rPr lang="ru-RU" dirty="0" smtClean="0"/>
            </a:br>
            <a:endParaRPr lang="ru-RU" dirty="0" smtClean="0"/>
          </a:p>
          <a:p>
            <a:pPr algn="r"/>
            <a:r>
              <a:rPr lang="ru-RU" dirty="0" smtClean="0"/>
              <a:t> </a:t>
            </a:r>
          </a:p>
          <a:p>
            <a:pPr algn="r"/>
            <a:r>
              <a:rPr lang="ru-RU" dirty="0" smtClean="0"/>
              <a:t>Научный руководитель:</a:t>
            </a:r>
          </a:p>
          <a:p>
            <a:pPr algn="r"/>
            <a:r>
              <a:rPr lang="ru-RU" dirty="0" smtClean="0"/>
              <a:t>К.т.н., доцент каф. </a:t>
            </a:r>
            <a:r>
              <a:rPr lang="ru-RU" dirty="0" err="1" smtClean="0"/>
              <a:t>ИиСП</a:t>
            </a:r>
            <a:r>
              <a:rPr lang="ru-RU" dirty="0" smtClean="0"/>
              <a:t> Егошин. А.В.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Актуальность и научная новизна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Не существует готовых </a:t>
            </a:r>
            <a:r>
              <a:rPr lang="ru-RU" dirty="0" err="1" smtClean="0"/>
              <a:t>нейросетей</a:t>
            </a:r>
            <a:r>
              <a:rPr lang="ru-RU" dirty="0" smtClean="0"/>
              <a:t> решающих задачу управления виртуальной разнородной армией на графе дорог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P. S. </a:t>
            </a:r>
            <a:r>
              <a:rPr lang="ru-RU" dirty="0" smtClean="0"/>
              <a:t>Для </a:t>
            </a:r>
            <a:r>
              <a:rPr lang="ru-RU" dirty="0" err="1" smtClean="0"/>
              <a:t>интеллектульного</a:t>
            </a:r>
            <a:r>
              <a:rPr lang="ru-RU" dirty="0" smtClean="0"/>
              <a:t> управления виртуальной армией лучше использовать именно </a:t>
            </a:r>
            <a:r>
              <a:rPr lang="ru-RU" dirty="0" err="1" smtClean="0"/>
              <a:t>нейросеть</a:t>
            </a:r>
            <a:r>
              <a:rPr lang="ru-RU" dirty="0" smtClean="0"/>
              <a:t>, </a:t>
            </a:r>
            <a:r>
              <a:rPr lang="ru-RU" dirty="0" err="1" smtClean="0"/>
              <a:t>потому-что</a:t>
            </a:r>
            <a:r>
              <a:rPr lang="ru-RU" dirty="0" smtClean="0"/>
              <a:t> к </a:t>
            </a:r>
            <a:r>
              <a:rPr lang="ru-RU" dirty="0" err="1" smtClean="0"/>
              <a:t>скриптовые</a:t>
            </a:r>
            <a:r>
              <a:rPr lang="ru-RU" dirty="0" smtClean="0"/>
              <a:t> боты имеют жестко заданное поведение, к которому можно приспособиться и подобрать доминантную стратегию, то есть такую с помощью которой можно гарантированно побеждать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algn="ctr"/>
            <a:r>
              <a:rPr lang="en-US" dirty="0" smtClean="0"/>
              <a:t>Objective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Целью данной работы является разработка нейронной сети, которая будет управлять различными видами войск на дорожном графе в игре «</a:t>
            </a:r>
            <a:r>
              <a:rPr lang="en-US" dirty="0" err="1" smtClean="0"/>
              <a:t>WarOnMap</a:t>
            </a:r>
            <a:r>
              <a:rPr lang="ru-RU" dirty="0" smtClean="0"/>
              <a:t>», ранее созданной студентами ПГТУ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Рассмотренные статьи. </a:t>
            </a:r>
            <a:r>
              <a:rPr lang="en-US" dirty="0" smtClean="0"/>
              <a:t>Deep RTS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328592" cy="530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pPr lvl="0" algn="ctr"/>
            <a:r>
              <a:rPr lang="en-US" dirty="0" err="1" smtClean="0"/>
              <a:t>Starcraft</a:t>
            </a:r>
            <a:r>
              <a:rPr lang="en-US" dirty="0" smtClean="0"/>
              <a:t> </a:t>
            </a:r>
            <a:r>
              <a:rPr lang="en-US" dirty="0" err="1" smtClean="0"/>
              <a:t>micromanagment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1245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pPr algn="ctr"/>
            <a:r>
              <a:rPr lang="ru-RU" dirty="0" err="1" smtClean="0"/>
              <a:t>AlphaStar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https://hsto.org/webt/nk/ws/dw/nkwsdwhpu2x7d_mzzxswejvryw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036892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32656"/>
            <a:ext cx="5256584" cy="57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136</TotalTime>
  <Words>122</Words>
  <Application>Microsoft Office PowerPoint</Application>
  <PresentationFormat>Экран (4:3)</PresentationFormat>
  <Paragraphs>20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Исследование и разработка нейросети для стратегической военной игры на дорожном графе</vt:lpstr>
      <vt:lpstr>Актуальность и научная новизна</vt:lpstr>
      <vt:lpstr>Objective</vt:lpstr>
      <vt:lpstr>Рассмотренные статьи. Deep RTS</vt:lpstr>
      <vt:lpstr>Starcraft micromanagment</vt:lpstr>
      <vt:lpstr>AlphaStar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Илья</dc:creator>
  <cp:lastModifiedBy>Илья</cp:lastModifiedBy>
  <cp:revision>6</cp:revision>
  <dcterms:created xsi:type="dcterms:W3CDTF">2020-01-26T08:33:25Z</dcterms:created>
  <dcterms:modified xsi:type="dcterms:W3CDTF">2020-01-26T10:50:09Z</dcterms:modified>
</cp:coreProperties>
</file>