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61" autoAdjust="0"/>
  </p:normalViewPr>
  <p:slideViewPr>
    <p:cSldViewPr>
      <p:cViewPr>
        <p:scale>
          <a:sx n="75" d="100"/>
          <a:sy n="75" d="100"/>
        </p:scale>
        <p:origin x="-123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495C3-DBCC-44F9-ACC3-A4147E134FFD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64D56-30E6-4391-933A-B8FF402E282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смотря на то, что слой-разведка не обучен, предполагается, что при обучении будет освоена стратегия обхода секторов с наибольшей плотностью дорог. Данное предположение основано на результатах исследования «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StarCraft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Micromanagement with Reinforcement Learning and Curriculum Transfer Learning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»[11], так как там существует структура данных с обобщёнными данными о положении подразделений, которая похожа на матрицу плотности дорожного графа. Авторам исследования удалось получить 60% вероятность выигрыша против встроенного ИИ[11] после 2500 тренировок. Полученная ими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нейросеть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учитывает положение своих подразделений и подразделений противника, которое фиксируется в матрице сумм расстояний до центрального подразделения в секторе и матрице максимального расстояния до центрального подразделения.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Предложенное представление дорожного графа можно применить для других задач на графах дорог, так как оно является достаточно обобщённым. Но в других задачах, вероятно, потребуется изменить количество секторов по диагонали и горизонтали, для большей или меньшей детализации.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Предложенная архитектура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нейросети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рассчитана на сражение одного вида подразделений против другого, что означает, что подразделение одного вида будет хорошо сражаться только против определённого вида, и плохо против остальных видов. Эта проблема не решалась, так это выходит за рамки текущего исследования.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64D56-30E6-4391-933A-B8FF402E2825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E16A30E-784E-46C6-90E0-7745EA488BAB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62332A-9EF7-48FA-9CAD-38D24FD3633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4.0081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632848" cy="36004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Исследование и разработка </a:t>
            </a:r>
            <a:r>
              <a:rPr lang="ru-RU" dirty="0" err="1" smtClean="0"/>
              <a:t>нейросети</a:t>
            </a:r>
            <a:r>
              <a:rPr lang="ru-RU" dirty="0" smtClean="0"/>
              <a:t> для военной стратегической игры на дорожной карте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4653136"/>
            <a:ext cx="8062912" cy="1752600"/>
          </a:xfrm>
        </p:spPr>
        <p:txBody>
          <a:bodyPr/>
          <a:lstStyle/>
          <a:p>
            <a:r>
              <a:rPr lang="ru-RU" dirty="0" smtClean="0"/>
              <a:t>Работу выполнил:</a:t>
            </a:r>
          </a:p>
          <a:p>
            <a:r>
              <a:rPr lang="ru-RU" dirty="0" smtClean="0"/>
              <a:t>Колчин Илья ПСм-21</a:t>
            </a:r>
          </a:p>
          <a:p>
            <a:r>
              <a:rPr lang="ru-RU" dirty="0" smtClean="0"/>
              <a:t>Руководитель: </a:t>
            </a:r>
          </a:p>
          <a:p>
            <a:r>
              <a:rPr lang="ru-RU" dirty="0" smtClean="0"/>
              <a:t>доцент, к. т. н. Егошин Алексей Валерьевич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algn="just"/>
            <a:r>
              <a:rPr lang="ru-RU" dirty="0" smtClean="0"/>
              <a:t>Не существует готовых и широко используемых </a:t>
            </a:r>
            <a:r>
              <a:rPr lang="ru-RU" dirty="0" err="1" smtClean="0"/>
              <a:t>нейросетей</a:t>
            </a:r>
            <a:r>
              <a:rPr lang="ru-RU" dirty="0" smtClean="0"/>
              <a:t>, которые управляют виртуальной армией на графе дорог</a:t>
            </a:r>
          </a:p>
          <a:p>
            <a:pPr algn="just"/>
            <a:r>
              <a:rPr lang="ru-RU" dirty="0" smtClean="0"/>
              <a:t>Машинное обучение в задачах на дорожных графах плохо изучена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algn="just"/>
            <a:r>
              <a:rPr lang="ru-RU" dirty="0" smtClean="0"/>
              <a:t>Исследование и разработка нейронной сети, которая будет управлять различными видами войск на дорожном графе в игре «</a:t>
            </a:r>
            <a:r>
              <a:rPr lang="ru-RU" dirty="0" err="1" smtClean="0"/>
              <a:t>WarOnMap</a:t>
            </a:r>
            <a:r>
              <a:rPr lang="ru-RU" dirty="0" smtClean="0"/>
              <a:t>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Что было сделано и запланировано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Спроектировать и создать:</a:t>
            </a:r>
          </a:p>
          <a:p>
            <a:pPr algn="just"/>
            <a:r>
              <a:rPr lang="ru-RU" dirty="0" err="1" smtClean="0"/>
              <a:t>ИИ-сервер</a:t>
            </a:r>
            <a:endParaRPr lang="ru-RU" dirty="0" smtClean="0"/>
          </a:p>
          <a:p>
            <a:pPr algn="just"/>
            <a:r>
              <a:rPr lang="ru-RU" dirty="0" smtClean="0"/>
              <a:t>Генератор модельного графа</a:t>
            </a:r>
          </a:p>
          <a:p>
            <a:pPr algn="just"/>
            <a:r>
              <a:rPr lang="ru-RU" dirty="0" err="1" smtClean="0"/>
              <a:t>Скриптового</a:t>
            </a:r>
            <a:r>
              <a:rPr lang="ru-RU" dirty="0" smtClean="0"/>
              <a:t> бота</a:t>
            </a:r>
          </a:p>
          <a:p>
            <a:pPr algn="just"/>
            <a:r>
              <a:rPr lang="ru-RU" dirty="0" err="1" smtClean="0"/>
              <a:t>Нейросеть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err="1" smtClean="0"/>
              <a:t>Нейросеть</a:t>
            </a:r>
            <a:r>
              <a:rPr lang="ru-RU" dirty="0" smtClean="0"/>
              <a:t> реализована </a:t>
            </a:r>
            <a:r>
              <a:rPr lang="ru-RU" b="1" dirty="0" smtClean="0"/>
              <a:t>не полностью</a:t>
            </a:r>
            <a:r>
              <a:rPr lang="ru-RU" dirty="0" smtClean="0"/>
              <a:t>, но то что имеется на данный момент </a:t>
            </a:r>
            <a:r>
              <a:rPr lang="ru-RU" b="1" dirty="0" smtClean="0"/>
              <a:t>позволяет оценить возможности машинного обучения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Представление состояния игры</a:t>
            </a:r>
            <a:endParaRPr lang="ru-RU" dirty="0"/>
          </a:p>
        </p:txBody>
      </p:sp>
      <p:pic>
        <p:nvPicPr>
          <p:cNvPr id="1026" name="Picture 2" descr="F:\Study\Магистратура\Диплом\dissertation-of-master-student\ВКР\Презентаиця\ПредставлениеИгры.png"/>
          <p:cNvPicPr>
            <a:picLocks noChangeAspect="1" noChangeArrowheads="1"/>
          </p:cNvPicPr>
          <p:nvPr/>
        </p:nvPicPr>
        <p:blipFill>
          <a:blip r:embed="rId2" cstate="print"/>
          <a:srcRect t="8547"/>
          <a:stretch>
            <a:fillRect/>
          </a:stretch>
        </p:blipFill>
        <p:spPr bwMode="auto">
          <a:xfrm>
            <a:off x="899592" y="2348880"/>
            <a:ext cx="7413257" cy="23115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Нейросеть</a:t>
            </a:r>
            <a:r>
              <a:rPr lang="ru-RU" dirty="0" smtClean="0"/>
              <a:t>. Общая структура</a:t>
            </a:r>
            <a:endParaRPr lang="ru-RU" dirty="0"/>
          </a:p>
        </p:txBody>
      </p:sp>
      <p:pic>
        <p:nvPicPr>
          <p:cNvPr id="7" name="Содержимое 6" descr="F:\Study\Магистратура\Диплом\dissertation-of-master-student\Нейросеть\NeuralNetwork_sketch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344694" cy="383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F:\Download\ScoutNetwork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32656"/>
            <a:ext cx="6120680" cy="564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При обучении слой-разведка научится стратегии обхода секторов с наибольшей плотностью дорог</a:t>
            </a:r>
          </a:p>
          <a:p>
            <a:pPr lvl="0" algn="just"/>
            <a:r>
              <a:rPr lang="en-US" dirty="0" smtClean="0"/>
              <a:t>Kun </a:t>
            </a:r>
            <a:r>
              <a:rPr lang="en-US" dirty="0" err="1" smtClean="0"/>
              <a:t>Shao</a:t>
            </a:r>
            <a:r>
              <a:rPr lang="en-US" dirty="0" smtClean="0"/>
              <a:t>, </a:t>
            </a:r>
            <a:r>
              <a:rPr lang="en-US" dirty="0" err="1" smtClean="0"/>
              <a:t>Yuanheng</a:t>
            </a:r>
            <a:r>
              <a:rPr lang="en-US" dirty="0" smtClean="0"/>
              <a:t> Zhu, Member, IEEE and </a:t>
            </a:r>
            <a:r>
              <a:rPr lang="en-US" dirty="0" err="1" smtClean="0"/>
              <a:t>Dongbin</a:t>
            </a:r>
            <a:r>
              <a:rPr lang="en-US" dirty="0" smtClean="0"/>
              <a:t> Zhao, Senior Member «</a:t>
            </a:r>
            <a:r>
              <a:rPr lang="en-US" dirty="0" err="1" smtClean="0"/>
              <a:t>StarCraft</a:t>
            </a:r>
            <a:r>
              <a:rPr lang="en-US" dirty="0" smtClean="0"/>
              <a:t> Micromanagement with Reinforcement Learning and Curriculum Transfer Learning» [Online]. </a:t>
            </a:r>
            <a:r>
              <a:rPr lang="ru-RU" dirty="0" err="1" smtClean="0"/>
              <a:t>Available</a:t>
            </a:r>
            <a:r>
              <a:rPr lang="ru-RU" dirty="0" smtClean="0"/>
              <a:t>: </a:t>
            </a:r>
            <a:r>
              <a:rPr lang="ru-RU" dirty="0" smtClean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arxiv.org/pdf/1804.00810.pdf</a:t>
            </a:r>
            <a:endParaRPr lang="ru-RU" dirty="0" smtClean="0"/>
          </a:p>
          <a:p>
            <a:pPr lvl="0" algn="just"/>
            <a:endParaRPr lang="ru-RU" dirty="0" smtClean="0"/>
          </a:p>
          <a:p>
            <a:pPr algn="just"/>
            <a:r>
              <a:rPr lang="ru-RU" dirty="0" smtClean="0"/>
              <a:t>Представление дорожного графа можно применить в других областях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Архитектура </a:t>
            </a:r>
            <a:r>
              <a:rPr lang="ru-RU" dirty="0" err="1" smtClean="0"/>
              <a:t>нейросети</a:t>
            </a:r>
            <a:r>
              <a:rPr lang="ru-RU" dirty="0" smtClean="0"/>
              <a:t> рассчитана на сражение одного вида подразделений против другого</a:t>
            </a:r>
            <a:endParaRPr lang="ru-RU" dirty="0" smtClean="0"/>
          </a:p>
          <a:p>
            <a:pPr algn="just"/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</TotalTime>
  <Words>382</Words>
  <Application>Microsoft Office PowerPoint</Application>
  <PresentationFormat>Экран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Исследование и разработка нейросети для военной стратегической игры на дорожной карте</vt:lpstr>
      <vt:lpstr>Актуальность</vt:lpstr>
      <vt:lpstr>Цель работы</vt:lpstr>
      <vt:lpstr>Что было сделано и запланировано</vt:lpstr>
      <vt:lpstr>Представление состояния игры</vt:lpstr>
      <vt:lpstr>Нейросеть. Общая структура</vt:lpstr>
      <vt:lpstr>Слайд 7</vt:lpstr>
      <vt:lpstr>Результаты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нейросети для военной стратегической игры на дорожной карте</dc:title>
  <dc:creator>Илья</dc:creator>
  <cp:lastModifiedBy>Илья</cp:lastModifiedBy>
  <cp:revision>9</cp:revision>
  <dcterms:created xsi:type="dcterms:W3CDTF">2020-06-24T07:21:14Z</dcterms:created>
  <dcterms:modified xsi:type="dcterms:W3CDTF">2020-06-24T08:09:51Z</dcterms:modified>
</cp:coreProperties>
</file>