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2B8004-6C13-4F02-819C-361183BAC61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E3E4A-7C72-44AB-9E1E-52A752CF8D99}" type="slidenum">
              <a:rPr lang="en-US" smtClean="0"/>
              <a:t>‹#›</a:t>
            </a:fld>
            <a:endParaRPr lang="en-US"/>
          </a:p>
        </p:txBody>
      </p:sp>
    </p:spTree>
    <p:extLst>
      <p:ext uri="{BB962C8B-B14F-4D97-AF65-F5344CB8AC3E}">
        <p14:creationId xmlns:p14="http://schemas.microsoft.com/office/powerpoint/2010/main" val="413493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2B8004-6C13-4F02-819C-361183BAC61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E3E4A-7C72-44AB-9E1E-52A752CF8D99}" type="slidenum">
              <a:rPr lang="en-US" smtClean="0"/>
              <a:t>‹#›</a:t>
            </a:fld>
            <a:endParaRPr lang="en-US"/>
          </a:p>
        </p:txBody>
      </p:sp>
    </p:spTree>
    <p:extLst>
      <p:ext uri="{BB962C8B-B14F-4D97-AF65-F5344CB8AC3E}">
        <p14:creationId xmlns:p14="http://schemas.microsoft.com/office/powerpoint/2010/main" val="130625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B2B8004-6C13-4F02-819C-361183BAC61A}" type="datetimeFigureOut">
              <a:rPr lang="en-US" smtClean="0"/>
              <a:t>12/3/2021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46E3E4A-7C72-44AB-9E1E-52A752CF8D99}" type="slidenum">
              <a:rPr lang="en-US" smtClean="0"/>
              <a:t>‹#›</a:t>
            </a:fld>
            <a:endParaRPr lang="en-US"/>
          </a:p>
        </p:txBody>
      </p:sp>
    </p:spTree>
    <p:extLst>
      <p:ext uri="{BB962C8B-B14F-4D97-AF65-F5344CB8AC3E}">
        <p14:creationId xmlns:p14="http://schemas.microsoft.com/office/powerpoint/2010/main" val="200088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2B8004-6C13-4F02-819C-361183BAC61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E3E4A-7C72-44AB-9E1E-52A752CF8D99}" type="slidenum">
              <a:rPr lang="en-US" smtClean="0"/>
              <a:t>‹#›</a:t>
            </a:fld>
            <a:endParaRPr lang="en-US"/>
          </a:p>
        </p:txBody>
      </p:sp>
    </p:spTree>
    <p:extLst>
      <p:ext uri="{BB962C8B-B14F-4D97-AF65-F5344CB8AC3E}">
        <p14:creationId xmlns:p14="http://schemas.microsoft.com/office/powerpoint/2010/main" val="25010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EB2B8004-6C13-4F02-819C-361183BAC61A}" type="datetimeFigureOut">
              <a:rPr lang="en-US" smtClean="0"/>
              <a:t>12/3/2021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6E3E4A-7C72-44AB-9E1E-52A752CF8D99}" type="slidenum">
              <a:rPr lang="en-US" smtClean="0"/>
              <a:t>‹#›</a:t>
            </a:fld>
            <a:endParaRPr lang="en-US"/>
          </a:p>
        </p:txBody>
      </p:sp>
    </p:spTree>
    <p:extLst>
      <p:ext uri="{BB962C8B-B14F-4D97-AF65-F5344CB8AC3E}">
        <p14:creationId xmlns:p14="http://schemas.microsoft.com/office/powerpoint/2010/main" val="100691534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2B8004-6C13-4F02-819C-361183BAC61A}"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E3E4A-7C72-44AB-9E1E-52A752CF8D99}" type="slidenum">
              <a:rPr lang="en-US" smtClean="0"/>
              <a:t>‹#›</a:t>
            </a:fld>
            <a:endParaRPr lang="en-US"/>
          </a:p>
        </p:txBody>
      </p:sp>
    </p:spTree>
    <p:extLst>
      <p:ext uri="{BB962C8B-B14F-4D97-AF65-F5344CB8AC3E}">
        <p14:creationId xmlns:p14="http://schemas.microsoft.com/office/powerpoint/2010/main" val="8439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2B8004-6C13-4F02-819C-361183BAC61A}"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6E3E4A-7C72-44AB-9E1E-52A752CF8D99}" type="slidenum">
              <a:rPr lang="en-US" smtClean="0"/>
              <a:t>‹#›</a:t>
            </a:fld>
            <a:endParaRPr lang="en-US"/>
          </a:p>
        </p:txBody>
      </p:sp>
    </p:spTree>
    <p:extLst>
      <p:ext uri="{BB962C8B-B14F-4D97-AF65-F5344CB8AC3E}">
        <p14:creationId xmlns:p14="http://schemas.microsoft.com/office/powerpoint/2010/main" val="4155048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2B8004-6C13-4F02-819C-361183BAC61A}"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6E3E4A-7C72-44AB-9E1E-52A752CF8D99}" type="slidenum">
              <a:rPr lang="en-US" smtClean="0"/>
              <a:t>‹#›</a:t>
            </a:fld>
            <a:endParaRPr lang="en-US"/>
          </a:p>
        </p:txBody>
      </p:sp>
    </p:spTree>
    <p:extLst>
      <p:ext uri="{BB962C8B-B14F-4D97-AF65-F5344CB8AC3E}">
        <p14:creationId xmlns:p14="http://schemas.microsoft.com/office/powerpoint/2010/main" val="406688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B8004-6C13-4F02-819C-361183BAC61A}"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6E3E4A-7C72-44AB-9E1E-52A752CF8D99}" type="slidenum">
              <a:rPr lang="en-US" smtClean="0"/>
              <a:t>‹#›</a:t>
            </a:fld>
            <a:endParaRPr lang="en-US"/>
          </a:p>
        </p:txBody>
      </p:sp>
    </p:spTree>
    <p:extLst>
      <p:ext uri="{BB962C8B-B14F-4D97-AF65-F5344CB8AC3E}">
        <p14:creationId xmlns:p14="http://schemas.microsoft.com/office/powerpoint/2010/main" val="213972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2B8004-6C13-4F02-819C-361183BAC61A}"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E3E4A-7C72-44AB-9E1E-52A752CF8D99}" type="slidenum">
              <a:rPr lang="en-US" smtClean="0"/>
              <a:t>‹#›</a:t>
            </a:fld>
            <a:endParaRPr lang="en-US"/>
          </a:p>
        </p:txBody>
      </p:sp>
    </p:spTree>
    <p:extLst>
      <p:ext uri="{BB962C8B-B14F-4D97-AF65-F5344CB8AC3E}">
        <p14:creationId xmlns:p14="http://schemas.microsoft.com/office/powerpoint/2010/main" val="42070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2B8004-6C13-4F02-819C-361183BAC61A}"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E3E4A-7C72-44AB-9E1E-52A752CF8D99}" type="slidenum">
              <a:rPr lang="en-US" smtClean="0"/>
              <a:t>‹#›</a:t>
            </a:fld>
            <a:endParaRPr lang="en-US"/>
          </a:p>
        </p:txBody>
      </p:sp>
    </p:spTree>
    <p:extLst>
      <p:ext uri="{BB962C8B-B14F-4D97-AF65-F5344CB8AC3E}">
        <p14:creationId xmlns:p14="http://schemas.microsoft.com/office/powerpoint/2010/main" val="391943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B2B8004-6C13-4F02-819C-361183BAC61A}" type="datetimeFigureOut">
              <a:rPr lang="en-US" smtClean="0"/>
              <a:t>12/3/2021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46E3E4A-7C72-44AB-9E1E-52A752CF8D99}" type="slidenum">
              <a:rPr lang="en-US" smtClean="0"/>
              <a:t>‹#›</a:t>
            </a:fld>
            <a:endParaRPr lang="en-US"/>
          </a:p>
        </p:txBody>
      </p:sp>
    </p:spTree>
    <p:extLst>
      <p:ext uri="{BB962C8B-B14F-4D97-AF65-F5344CB8AC3E}">
        <p14:creationId xmlns:p14="http://schemas.microsoft.com/office/powerpoint/2010/main" val="328496343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BRAIN TEASERS</a:t>
            </a:r>
            <a:endParaRPr lang="en-US" dirty="0"/>
          </a:p>
        </p:txBody>
      </p:sp>
      <p:sp>
        <p:nvSpPr>
          <p:cNvPr id="3" name="Subtitle 2"/>
          <p:cNvSpPr>
            <a:spLocks noGrp="1"/>
          </p:cNvSpPr>
          <p:nvPr>
            <p:ph type="subTitle" idx="1"/>
          </p:nvPr>
        </p:nvSpPr>
        <p:spPr/>
        <p:txBody>
          <a:bodyPr/>
          <a:lstStyle/>
          <a:p>
            <a:r>
              <a:rPr lang="en-US" dirty="0" smtClean="0"/>
              <a:t>By: Takondwa Shawa</a:t>
            </a:r>
            <a:endParaRPr lang="en-US" dirty="0"/>
          </a:p>
        </p:txBody>
      </p:sp>
    </p:spTree>
    <p:extLst>
      <p:ext uri="{BB962C8B-B14F-4D97-AF65-F5344CB8AC3E}">
        <p14:creationId xmlns:p14="http://schemas.microsoft.com/office/powerpoint/2010/main" val="3520516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Can a leopard climb a tree?</a:t>
            </a:r>
            <a:endParaRPr lang="en-US" dirty="0"/>
          </a:p>
        </p:txBody>
      </p:sp>
    </p:spTree>
    <p:extLst>
      <p:ext uri="{BB962C8B-B14F-4D97-AF65-F5344CB8AC3E}">
        <p14:creationId xmlns:p14="http://schemas.microsoft.com/office/powerpoint/2010/main" val="372433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Yes</a:t>
            </a:r>
            <a:r>
              <a:rPr lang="en-US" smtClean="0"/>
              <a:t>, ofcourse</a:t>
            </a:r>
            <a:endParaRPr lang="en-US" dirty="0"/>
          </a:p>
        </p:txBody>
      </p:sp>
    </p:spTree>
    <p:extLst>
      <p:ext uri="{BB962C8B-B14F-4D97-AF65-F5344CB8AC3E}">
        <p14:creationId xmlns:p14="http://schemas.microsoft.com/office/powerpoint/2010/main" val="3463065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Is </a:t>
            </a:r>
            <a:r>
              <a:rPr lang="en-US" dirty="0" err="1" smtClean="0"/>
              <a:t>caol</a:t>
            </a:r>
            <a:r>
              <a:rPr lang="en-US" dirty="0" smtClean="0"/>
              <a:t> energy an example of renewable or non-renewable energy?</a:t>
            </a:r>
            <a:endParaRPr lang="en-US" dirty="0"/>
          </a:p>
        </p:txBody>
      </p:sp>
    </p:spTree>
    <p:extLst>
      <p:ext uri="{BB962C8B-B14F-4D97-AF65-F5344CB8AC3E}">
        <p14:creationId xmlns:p14="http://schemas.microsoft.com/office/powerpoint/2010/main" val="192195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It is spelt as coal not </a:t>
            </a:r>
            <a:r>
              <a:rPr lang="en-US" dirty="0" err="1" smtClean="0"/>
              <a:t>caol</a:t>
            </a:r>
            <a:endParaRPr lang="en-US" dirty="0"/>
          </a:p>
        </p:txBody>
      </p:sp>
    </p:spTree>
    <p:extLst>
      <p:ext uri="{BB962C8B-B14F-4D97-AF65-F5344CB8AC3E}">
        <p14:creationId xmlns:p14="http://schemas.microsoft.com/office/powerpoint/2010/main" val="173383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do two two’s equal to?</a:t>
            </a:r>
            <a:endParaRPr lang="en-US" dirty="0"/>
          </a:p>
        </p:txBody>
      </p:sp>
    </p:spTree>
    <p:extLst>
      <p:ext uri="{BB962C8B-B14F-4D97-AF65-F5344CB8AC3E}">
        <p14:creationId xmlns:p14="http://schemas.microsoft.com/office/powerpoint/2010/main" val="3789857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a:t>t</a:t>
            </a:r>
            <a:r>
              <a:rPr lang="en-US" dirty="0" smtClean="0"/>
              <a:t>wo two’s</a:t>
            </a:r>
            <a:endParaRPr lang="en-US" dirty="0"/>
          </a:p>
        </p:txBody>
      </p:sp>
    </p:spTree>
    <p:extLst>
      <p:ext uri="{BB962C8B-B14F-4D97-AF65-F5344CB8AC3E}">
        <p14:creationId xmlns:p14="http://schemas.microsoft.com/office/powerpoint/2010/main" val="1841219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man saw a fruit he wanted in a tree. The only barrier preventing him from having the fruit was a monkey in the tree. What would this man need to do in order to obtain this fruit?</a:t>
            </a:r>
            <a:endParaRPr lang="en-US" dirty="0"/>
          </a:p>
        </p:txBody>
      </p:sp>
    </p:spTree>
    <p:extLst>
      <p:ext uri="{BB962C8B-B14F-4D97-AF65-F5344CB8AC3E}">
        <p14:creationId xmlns:p14="http://schemas.microsoft.com/office/powerpoint/2010/main" val="422401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The man would fetch a nearby stone and throw it to the monkey. The monkey being irritated would in return grab the fruit and throw it toward the man and the man would have his fruit.</a:t>
            </a:r>
            <a:endParaRPr lang="en-US" dirty="0"/>
          </a:p>
        </p:txBody>
      </p:sp>
    </p:spTree>
    <p:extLst>
      <p:ext uri="{BB962C8B-B14F-4D97-AF65-F5344CB8AC3E}">
        <p14:creationId xmlns:p14="http://schemas.microsoft.com/office/powerpoint/2010/main" val="234174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There is a narrow bridge on a river capable of allowing one truck to pass at a time. If two truck drivers are on either ends and want to cross the river at the same time, what would the truck drivers do?</a:t>
            </a:r>
            <a:endParaRPr lang="en-US" dirty="0"/>
          </a:p>
        </p:txBody>
      </p:sp>
    </p:spTree>
    <p:extLst>
      <p:ext uri="{BB962C8B-B14F-4D97-AF65-F5344CB8AC3E}">
        <p14:creationId xmlns:p14="http://schemas.microsoft.com/office/powerpoint/2010/main" val="259168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They would cross at the same time because they are not on trucks</a:t>
            </a:r>
          </a:p>
          <a:p>
            <a:pPr marL="0" indent="0">
              <a:buNone/>
            </a:pPr>
            <a:endParaRPr lang="en-US" dirty="0"/>
          </a:p>
        </p:txBody>
      </p:sp>
    </p:spTree>
    <p:extLst>
      <p:ext uri="{BB962C8B-B14F-4D97-AF65-F5344CB8AC3E}">
        <p14:creationId xmlns:p14="http://schemas.microsoft.com/office/powerpoint/2010/main" val="70182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A man on a journey carrying a goat, hyena and a bag of corn comes across a river. He needs to get all his items across the river but he can’t carry them at once. If he starts with the bag of corn, then the hyena will eat the goat behind him, if he takes the hyena, the goat will eat the corn. The man can only carry one or two of them at once. What does he do?</a:t>
            </a:r>
            <a:endParaRPr lang="en-US" dirty="0"/>
          </a:p>
        </p:txBody>
      </p:sp>
    </p:spTree>
    <p:extLst>
      <p:ext uri="{BB962C8B-B14F-4D97-AF65-F5344CB8AC3E}">
        <p14:creationId xmlns:p14="http://schemas.microsoft.com/office/powerpoint/2010/main" val="217165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marL="0" indent="0">
              <a:buNone/>
            </a:pPr>
            <a:r>
              <a:rPr lang="en-US" dirty="0" smtClean="0"/>
              <a:t>The man takes the goat first, leaving the hyena with the bag of corn. He then goes back and takes the hyena across the river. He doesn’t leave the hyena with the goat so he returns the goat back to the other side. There he leaves the goat and grabs the bag of corn, crossing it to the other side. After that he finally goes back and collects the goat crossing it to the required side. All items have crossed without a problem.</a:t>
            </a:r>
            <a:endParaRPr lang="en-US" dirty="0"/>
          </a:p>
        </p:txBody>
      </p:sp>
    </p:spTree>
    <p:extLst>
      <p:ext uri="{BB962C8B-B14F-4D97-AF65-F5344CB8AC3E}">
        <p14:creationId xmlns:p14="http://schemas.microsoft.com/office/powerpoint/2010/main" val="156625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Is a reptile a crocodile?</a:t>
            </a:r>
            <a:endParaRPr lang="en-US" dirty="0"/>
          </a:p>
        </p:txBody>
      </p:sp>
    </p:spTree>
    <p:extLst>
      <p:ext uri="{BB962C8B-B14F-4D97-AF65-F5344CB8AC3E}">
        <p14:creationId xmlns:p14="http://schemas.microsoft.com/office/powerpoint/2010/main" val="253946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The other way around</a:t>
            </a:r>
            <a:endParaRPr lang="en-US" dirty="0"/>
          </a:p>
        </p:txBody>
      </p:sp>
    </p:spTree>
    <p:extLst>
      <p:ext uri="{BB962C8B-B14F-4D97-AF65-F5344CB8AC3E}">
        <p14:creationId xmlns:p14="http://schemas.microsoft.com/office/powerpoint/2010/main" val="23504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How many one’s in eleven?</a:t>
            </a:r>
            <a:endParaRPr lang="en-US" dirty="0"/>
          </a:p>
        </p:txBody>
      </p:sp>
    </p:spTree>
    <p:extLst>
      <p:ext uri="{BB962C8B-B14F-4D97-AF65-F5344CB8AC3E}">
        <p14:creationId xmlns:p14="http://schemas.microsoft.com/office/powerpoint/2010/main" val="205640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None</a:t>
            </a:r>
            <a:endParaRPr lang="en-US" dirty="0"/>
          </a:p>
        </p:txBody>
      </p:sp>
    </p:spTree>
    <p:extLst>
      <p:ext uri="{BB962C8B-B14F-4D97-AF65-F5344CB8AC3E}">
        <p14:creationId xmlns:p14="http://schemas.microsoft.com/office/powerpoint/2010/main" val="3899068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30</TotalTime>
  <Words>392</Words>
  <Application>Microsoft Office PowerPoint</Application>
  <PresentationFormat>Widescreen</PresentationFormat>
  <Paragraphs>26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Corbel</vt:lpstr>
      <vt:lpstr>Wingdings</vt:lpstr>
      <vt:lpstr>Banded</vt:lpstr>
      <vt:lpstr>BRAIN TEASERS</vt:lpstr>
      <vt:lpstr>PowerPoint Presentation</vt:lpstr>
      <vt:lpstr>Answer:</vt:lpstr>
      <vt:lpstr>PowerPoint Presentation</vt:lpstr>
      <vt:lpstr>Answer:</vt:lpstr>
      <vt:lpstr>PowerPoint Presentation</vt:lpstr>
      <vt:lpstr>Answer:</vt:lpstr>
      <vt:lpstr>PowerPoint Presentation</vt:lpstr>
      <vt:lpstr>Answer:</vt:lpstr>
      <vt:lpstr>PowerPoint Presentation</vt:lpstr>
      <vt:lpstr>Answer:</vt:lpstr>
      <vt:lpstr>PowerPoint Presentation</vt:lpstr>
      <vt:lpstr>Answer:</vt:lpstr>
      <vt:lpstr>PowerPoint Presentation</vt:lpstr>
      <vt:lpstr>Answer:</vt:lpstr>
      <vt:lpstr>PowerPoint Presentation</vt:lpstr>
      <vt:lpstr>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TEASERS</dc:title>
  <dc:creator>user</dc:creator>
  <cp:lastModifiedBy>user</cp:lastModifiedBy>
  <cp:revision>5</cp:revision>
  <dcterms:created xsi:type="dcterms:W3CDTF">2021-12-03T14:34:35Z</dcterms:created>
  <dcterms:modified xsi:type="dcterms:W3CDTF">2021-12-03T15:05:05Z</dcterms:modified>
</cp:coreProperties>
</file>