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400F-ACF9-48F7-A9D7-233C43C977F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BD9D-2E24-4102-BD7E-21202CD51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3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400F-ACF9-48F7-A9D7-233C43C977F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BD9D-2E24-4102-BD7E-21202CD51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B6A400F-ACF9-48F7-A9D7-233C43C977F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BF0BD9D-2E24-4102-BD7E-21202CD51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400F-ACF9-48F7-A9D7-233C43C977F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BD9D-2E24-4102-BD7E-21202CD51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8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6A400F-ACF9-48F7-A9D7-233C43C977F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F0BD9D-2E24-4102-BD7E-21202CD51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38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400F-ACF9-48F7-A9D7-233C43C977F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BD9D-2E24-4102-BD7E-21202CD51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8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400F-ACF9-48F7-A9D7-233C43C977F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BD9D-2E24-4102-BD7E-21202CD51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6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400F-ACF9-48F7-A9D7-233C43C977F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BD9D-2E24-4102-BD7E-21202CD51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2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400F-ACF9-48F7-A9D7-233C43C977F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BD9D-2E24-4102-BD7E-21202CD51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1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400F-ACF9-48F7-A9D7-233C43C977F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BD9D-2E24-4102-BD7E-21202CD51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0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400F-ACF9-48F7-A9D7-233C43C977F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BD9D-2E24-4102-BD7E-21202CD51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7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B6A400F-ACF9-48F7-A9D7-233C43C977F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BF0BD9D-2E24-4102-BD7E-21202CD51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33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BREAKER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(Bible questions)</a:t>
            </a:r>
          </a:p>
          <a:p>
            <a:r>
              <a:rPr lang="en-US" dirty="0" smtClean="0"/>
              <a:t>By Takondwa Shawa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In this game a number of questions (3 or 4) will be asked. The answers to these questions will be used to create a code which if the answers are correct will manage to </a:t>
            </a:r>
            <a:r>
              <a:rPr lang="en-US" dirty="0" smtClean="0"/>
              <a:t>crack </a:t>
            </a:r>
            <a:r>
              <a:rPr lang="en-US" dirty="0"/>
              <a:t>the code. 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Lets play!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5891349" y="3579223"/>
            <a:ext cx="431074" cy="47026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8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DISCIPLES DID JESUS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992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6686" y="3223201"/>
            <a:ext cx="2834640" cy="4441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SONS WERE BORN UNTO ABRAHAM?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78377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06686" y="3223201"/>
            <a:ext cx="2834640" cy="4441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TIMES DID THE ISRAELITES CROSS DRIED UP WATER ON THEIR WAY TO CANAAN?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6923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6686" y="3223201"/>
            <a:ext cx="2834640" cy="4441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7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FOUR DIGIT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60089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6686" y="3223201"/>
            <a:ext cx="283464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24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four digit code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966" y="4304341"/>
            <a:ext cx="9784080" cy="71845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did you do?</a:t>
            </a:r>
          </a:p>
          <a:p>
            <a:r>
              <a:rPr lang="en-US" dirty="0" smtClean="0"/>
              <a:t>Did you manage to crack the code?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6686" y="3223201"/>
            <a:ext cx="283464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1212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8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18</TotalTime>
  <Words>111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</vt:lpstr>
      <vt:lpstr>Banded</vt:lpstr>
      <vt:lpstr>CODE BREAKER</vt:lpstr>
      <vt:lpstr>INSTRUCTIONS</vt:lpstr>
      <vt:lpstr>HOW MANY DISCIPLES DID JESUS HAVE?</vt:lpstr>
      <vt:lpstr>HOW MANY SONS WERE BORN UNTO ABRAHAM?</vt:lpstr>
      <vt:lpstr>HOW MANY TIMES DID THE ISRAELITES CROSS DRIED UP WATER ON THEIR WAY TO CANAAN?</vt:lpstr>
      <vt:lpstr>WHAT IS THE FOUR DIGIT CODE?</vt:lpstr>
      <vt:lpstr>The four digit code 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BREAKER</dc:title>
  <dc:creator>user</dc:creator>
  <cp:lastModifiedBy>user</cp:lastModifiedBy>
  <cp:revision>5</cp:revision>
  <dcterms:created xsi:type="dcterms:W3CDTF">2021-12-16T19:08:15Z</dcterms:created>
  <dcterms:modified xsi:type="dcterms:W3CDTF">2021-12-20T12:21:24Z</dcterms:modified>
</cp:coreProperties>
</file>