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6A4C-3BB3-4EF3-B88A-8ECB6FA13C2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F716-754D-4410-9847-687B017F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6A4C-3BB3-4EF3-B88A-8ECB6FA13C2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F716-754D-4410-9847-687B017F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6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6FB6A4C-3BB3-4EF3-B88A-8ECB6FA13C2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E5BF716-754D-4410-9847-687B017F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6A4C-3BB3-4EF3-B88A-8ECB6FA13C2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F716-754D-4410-9847-687B017F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FB6A4C-3BB3-4EF3-B88A-8ECB6FA13C2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5BF716-754D-4410-9847-687B017F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03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6A4C-3BB3-4EF3-B88A-8ECB6FA13C2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F716-754D-4410-9847-687B017F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9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6A4C-3BB3-4EF3-B88A-8ECB6FA13C2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F716-754D-4410-9847-687B017F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9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6A4C-3BB3-4EF3-B88A-8ECB6FA13C2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F716-754D-4410-9847-687B017F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6A4C-3BB3-4EF3-B88A-8ECB6FA13C2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F716-754D-4410-9847-687B017F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6A4C-3BB3-4EF3-B88A-8ECB6FA13C2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F716-754D-4410-9847-687B017F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0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6A4C-3BB3-4EF3-B88A-8ECB6FA13C2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BF716-754D-4410-9847-687B017F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6FB6A4C-3BB3-4EF3-B88A-8ECB6FA13C2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E5BF716-754D-4410-9847-687B017F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1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BREAKER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(Science)</a:t>
            </a:r>
          </a:p>
          <a:p>
            <a:r>
              <a:rPr lang="en-US" dirty="0" smtClean="0"/>
              <a:t>By Takondwa Shawa</a:t>
            </a:r>
          </a:p>
        </p:txBody>
      </p:sp>
    </p:spTree>
    <p:extLst>
      <p:ext uri="{BB962C8B-B14F-4D97-AF65-F5344CB8AC3E}">
        <p14:creationId xmlns:p14="http://schemas.microsoft.com/office/powerpoint/2010/main" val="49440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 this game a number of questions (3 or 4) will be asked. The answers to these questions will be used to create a code which if the answers are correct will manage to </a:t>
            </a:r>
            <a:r>
              <a:rPr lang="en-US" dirty="0" smtClean="0"/>
              <a:t>crack </a:t>
            </a:r>
            <a:r>
              <a:rPr lang="en-US" dirty="0"/>
              <a:t>the code.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Lets play!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891349" y="3579223"/>
            <a:ext cx="431074" cy="4702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EGGS DO MAMMALS LAY?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84908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8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O’s ARE THERE IN THE CHEMICAL FORMULA FOR OXYGEN?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83602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8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CHROMOSOMES ARE PRESENT IN A DIPLOID CELL?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8360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6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FOUR DIGIT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88827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06686" y="3223201"/>
            <a:ext cx="2834640" cy="444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6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four digit code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66" y="4304341"/>
            <a:ext cx="9784080" cy="7184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did you do?</a:t>
            </a:r>
          </a:p>
          <a:p>
            <a:r>
              <a:rPr lang="en-US" dirty="0" smtClean="0"/>
              <a:t>Did you manage to crack the code?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6686" y="3223201"/>
            <a:ext cx="283464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0246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18</TotalTime>
  <Words>108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Banded</vt:lpstr>
      <vt:lpstr>CODE BREAKER</vt:lpstr>
      <vt:lpstr>INSTRUCTIONS</vt:lpstr>
      <vt:lpstr>HOW MANY EGGS DO MAMMALS LAY?</vt:lpstr>
      <vt:lpstr>HOW MANY O’s ARE THERE IN THE CHEMICAL FORMULA FOR OXYGEN?</vt:lpstr>
      <vt:lpstr>HOW MANY CHROMOSOMES ARE PRESENT IN A DIPLOID CELL?</vt:lpstr>
      <vt:lpstr>WHAT IS THE FOUR DIGIT CODE?</vt:lpstr>
      <vt:lpstr>The four digit code 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BREAKER</dc:title>
  <dc:creator>user</dc:creator>
  <cp:lastModifiedBy>user</cp:lastModifiedBy>
  <cp:revision>5</cp:revision>
  <dcterms:created xsi:type="dcterms:W3CDTF">2021-12-16T19:04:41Z</dcterms:created>
  <dcterms:modified xsi:type="dcterms:W3CDTF">2021-12-20T12:27:26Z</dcterms:modified>
</cp:coreProperties>
</file>