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4" r:id="rId6"/>
    <p:sldId id="257" r:id="rId7"/>
    <p:sldId id="275" r:id="rId8"/>
    <p:sldId id="276" r:id="rId9"/>
    <p:sldId id="258" r:id="rId10"/>
    <p:sldId id="277" r:id="rId11"/>
    <p:sldId id="278" r:id="rId12"/>
    <p:sldId id="259" r:id="rId13"/>
    <p:sldId id="279" r:id="rId14"/>
    <p:sldId id="280" r:id="rId15"/>
    <p:sldId id="260" r:id="rId16"/>
    <p:sldId id="281" r:id="rId17"/>
    <p:sldId id="282" r:id="rId18"/>
    <p:sldId id="261" r:id="rId19"/>
    <p:sldId id="283" r:id="rId20"/>
    <p:sldId id="303" r:id="rId21"/>
    <p:sldId id="262" r:id="rId22"/>
    <p:sldId id="285" r:id="rId23"/>
    <p:sldId id="286" r:id="rId24"/>
    <p:sldId id="263" r:id="rId25"/>
    <p:sldId id="287" r:id="rId26"/>
    <p:sldId id="288" r:id="rId27"/>
    <p:sldId id="266" r:id="rId28"/>
    <p:sldId id="289" r:id="rId29"/>
    <p:sldId id="290" r:id="rId30"/>
    <p:sldId id="264" r:id="rId31"/>
    <p:sldId id="291" r:id="rId32"/>
    <p:sldId id="292" r:id="rId33"/>
    <p:sldId id="265" r:id="rId34"/>
    <p:sldId id="293" r:id="rId35"/>
    <p:sldId id="294" r:id="rId36"/>
    <p:sldId id="267" r:id="rId37"/>
    <p:sldId id="295" r:id="rId38"/>
    <p:sldId id="296" r:id="rId39"/>
    <p:sldId id="268" r:id="rId40"/>
    <p:sldId id="297" r:id="rId41"/>
    <p:sldId id="298" r:id="rId42"/>
    <p:sldId id="269" r:id="rId43"/>
    <p:sldId id="299" r:id="rId44"/>
    <p:sldId id="300" r:id="rId45"/>
    <p:sldId id="270" r:id="rId46"/>
    <p:sldId id="301" r:id="rId47"/>
    <p:sldId id="302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184-48FC-4A2C-8DDC-B21C78228FB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CDB9-BA25-4800-AC0B-7EC76FF2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184-48FC-4A2C-8DDC-B21C78228FB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CDB9-BA25-4800-AC0B-7EC76FF2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4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DBE7184-48FC-4A2C-8DDC-B21C78228FB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6F1CDB9-BA25-4800-AC0B-7EC76FF2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6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184-48FC-4A2C-8DDC-B21C78228FB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CDB9-BA25-4800-AC0B-7EC76FF2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1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BE7184-48FC-4A2C-8DDC-B21C78228FB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F1CDB9-BA25-4800-AC0B-7EC76FF2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3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184-48FC-4A2C-8DDC-B21C78228FB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CDB9-BA25-4800-AC0B-7EC76FF2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6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184-48FC-4A2C-8DDC-B21C78228FB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CDB9-BA25-4800-AC0B-7EC76FF2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184-48FC-4A2C-8DDC-B21C78228FB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CDB9-BA25-4800-AC0B-7EC76FF2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184-48FC-4A2C-8DDC-B21C78228FB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CDB9-BA25-4800-AC0B-7EC76FF2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184-48FC-4A2C-8DDC-B21C78228FB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CDB9-BA25-4800-AC0B-7EC76FF2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184-48FC-4A2C-8DDC-B21C78228FB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CDB9-BA25-4800-AC0B-7EC76FF2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DBE7184-48FC-4A2C-8DDC-B21C78228FB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6F1CDB9-BA25-4800-AC0B-7EC76FF23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24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quiz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Takondwa </a:t>
            </a:r>
            <a:r>
              <a:rPr lang="en-US" dirty="0"/>
              <a:t>S</a:t>
            </a:r>
            <a:r>
              <a:rPr lang="en-US" dirty="0" smtClean="0"/>
              <a:t>hawa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e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which country was the 2018 </a:t>
            </a:r>
            <a:r>
              <a:rPr lang="en-US" dirty="0" err="1" smtClean="0"/>
              <a:t>fifa</a:t>
            </a:r>
            <a:r>
              <a:rPr lang="en-US" dirty="0" smtClean="0"/>
              <a:t> world cup hosted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Brazil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b</a:t>
            </a:r>
            <a:r>
              <a:rPr lang="en-US" dirty="0" smtClean="0">
                <a:hlinkClick r:id="rId3" action="ppaction://hlinksldjump"/>
              </a:rPr>
              <a:t>) Russia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c</a:t>
            </a:r>
            <a:r>
              <a:rPr lang="en-US" dirty="0" smtClean="0">
                <a:hlinkClick r:id="rId2" action="ppaction://hlinksldjump"/>
              </a:rPr>
              <a:t>) South Africa</a:t>
            </a:r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d) France</a:t>
            </a:r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e)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4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b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which country is the Monza racetrack located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Germany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b</a:t>
            </a:r>
            <a:r>
              <a:rPr lang="en-US" dirty="0" smtClean="0">
                <a:hlinkClick r:id="rId2" action="ppaction://hlinksldjump"/>
              </a:rPr>
              <a:t>) Brazil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c</a:t>
            </a:r>
            <a:r>
              <a:rPr lang="en-US" dirty="0" smtClean="0">
                <a:hlinkClick r:id="rId3" action="ppaction://hlinksldjump"/>
              </a:rPr>
              <a:t>) Italy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Spain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3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zeros are there in the hexadecimal </a:t>
            </a:r>
            <a:r>
              <a:rPr lang="en-US" dirty="0" err="1" smtClean="0"/>
              <a:t>colour</a:t>
            </a:r>
            <a:r>
              <a:rPr lang="en-US" dirty="0" smtClean="0"/>
              <a:t> white?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2 (#00FFFF)</a:t>
            </a:r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b) 3 (#000FFF)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c</a:t>
            </a:r>
            <a:r>
              <a:rPr lang="en-US" dirty="0" smtClean="0">
                <a:hlinkClick r:id="rId2" action="ppaction://hlinksldjump"/>
              </a:rPr>
              <a:t>) 4 (#0000FF)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6(#0000000)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e)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3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Welcome to the quiz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96343"/>
            <a:ext cx="10515600" cy="278062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For a correct answer you’ll see: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e</a:t>
            </a:r>
          </a:p>
          <a:p>
            <a:pPr marL="0" indent="0" algn="ctr">
              <a:buNone/>
            </a:pPr>
            <a:r>
              <a:rPr lang="en-US" b="1" dirty="0" smtClean="0"/>
              <a:t>Reason for answer: </a:t>
            </a:r>
            <a:r>
              <a:rPr lang="en-US" dirty="0" smtClean="0"/>
              <a:t>The hexadecimal </a:t>
            </a:r>
            <a:r>
              <a:rPr lang="en-US" dirty="0" err="1" smtClean="0"/>
              <a:t>colour</a:t>
            </a:r>
            <a:r>
              <a:rPr lang="en-US" dirty="0" smtClean="0"/>
              <a:t> white has no zeros.</a:t>
            </a:r>
          </a:p>
          <a:p>
            <a:pPr marL="0" indent="0" algn="ctr">
              <a:buNone/>
            </a:pPr>
            <a:r>
              <a:rPr lang="en-US" dirty="0" smtClean="0"/>
              <a:t>The hexadecimal code for the </a:t>
            </a:r>
            <a:r>
              <a:rPr lang="en-US" dirty="0" err="1" smtClean="0"/>
              <a:t>colour</a:t>
            </a:r>
            <a:r>
              <a:rPr lang="en-US" dirty="0" smtClean="0"/>
              <a:t> white is: (#FFFFFF)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5145879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animal’s skin are leather shoes made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elephant</a:t>
            </a:r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b) buffalo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c</a:t>
            </a:r>
            <a:r>
              <a:rPr lang="en-US" dirty="0" smtClean="0">
                <a:hlinkClick r:id="rId3" action="ppaction://hlinksldjump"/>
              </a:rPr>
              <a:t>) cattle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zebra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c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different colours are present in traffic lights?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a) 1</a:t>
            </a:r>
            <a:endParaRPr lang="en-US" dirty="0"/>
          </a:p>
          <a:p>
            <a:r>
              <a:rPr lang="en-US" dirty="0">
                <a:hlinkClick r:id="rId2" action="ppaction://hlinksldjump"/>
              </a:rPr>
              <a:t>b) 2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c) 3</a:t>
            </a:r>
            <a:endParaRPr lang="en-US" dirty="0"/>
          </a:p>
          <a:p>
            <a:r>
              <a:rPr lang="en-US" dirty="0">
                <a:hlinkClick r:id="rId2" action="ppaction://hlinksldjump"/>
              </a:rPr>
              <a:t>d) 4</a:t>
            </a:r>
            <a:endParaRPr lang="en-US" dirty="0"/>
          </a:p>
          <a:p>
            <a:r>
              <a:rPr lang="en-US" dirty="0">
                <a:hlinkClick r:id="rId2" action="ppaction://hlinksldjump"/>
              </a:rPr>
              <a:t>e)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the three different colours present in traffic lights?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a) Red,Yellow,Green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b) Black,Red,White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c) Blue,Green,Red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d)</a:t>
            </a:r>
            <a:r>
              <a:rPr lang="en-US" dirty="0" err="1">
                <a:hlinkClick r:id="rId4" action="ppaction://hlinksldjump"/>
              </a:rPr>
              <a:t>Pink,Yellow,Green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e) none/impossible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type of penguins are found in tropical hot deserts?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Arctic penguins</a:t>
            </a:r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b) African penguins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c</a:t>
            </a:r>
            <a:r>
              <a:rPr lang="en-US" dirty="0" smtClean="0">
                <a:hlinkClick r:id="rId2" action="ppaction://hlinksldjump"/>
              </a:rPr>
              <a:t>) Antarctica penguins</a:t>
            </a:r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d) desert penguins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e</a:t>
            </a:r>
            <a:r>
              <a:rPr lang="en-US" dirty="0" smtClean="0">
                <a:hlinkClick r:id="rId3" action="ppaction://hlinksldjump"/>
              </a:rPr>
              <a:t>) none/impossible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5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e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waiters are found in public aircrafts?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2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b</a:t>
            </a:r>
            <a:r>
              <a:rPr lang="en-US" dirty="0" smtClean="0">
                <a:hlinkClick r:id="rId2" action="ppaction://hlinksldjump"/>
              </a:rPr>
              <a:t>) 3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c</a:t>
            </a:r>
            <a:r>
              <a:rPr lang="en-US" dirty="0" smtClean="0">
                <a:hlinkClick r:id="rId2" action="ppaction://hlinksldjump"/>
              </a:rPr>
              <a:t>) 4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5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e</a:t>
            </a:r>
            <a:r>
              <a:rPr lang="en-US" dirty="0" smtClean="0">
                <a:hlinkClick r:id="rId3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5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e</a:t>
            </a:r>
          </a:p>
          <a:p>
            <a:pPr marL="0" indent="0" algn="ctr">
              <a:buNone/>
            </a:pPr>
            <a:r>
              <a:rPr lang="en-US" b="1" dirty="0" smtClean="0"/>
              <a:t>Explanation to answer: </a:t>
            </a:r>
            <a:r>
              <a:rPr lang="en-US" dirty="0" smtClean="0"/>
              <a:t>They are called air hosts/hostesses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United Kingdom which side of the road do vehicles operate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both sides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b</a:t>
            </a:r>
            <a:r>
              <a:rPr lang="en-US" dirty="0" smtClean="0">
                <a:hlinkClick r:id="rId3" action="ppaction://hlinksldjump"/>
              </a:rPr>
              <a:t>) left side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c</a:t>
            </a:r>
            <a:r>
              <a:rPr lang="en-US" dirty="0" smtClean="0">
                <a:hlinkClick r:id="rId2" action="ppaction://hlinksldjump"/>
              </a:rPr>
              <a:t>) right side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either side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4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0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1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drivers operate a ship?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1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b</a:t>
            </a:r>
            <a:r>
              <a:rPr lang="en-US" dirty="0" smtClean="0">
                <a:hlinkClick r:id="rId2" action="ppaction://hlinksldjump"/>
              </a:rPr>
              <a:t>) 2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c</a:t>
            </a:r>
            <a:r>
              <a:rPr lang="en-US" dirty="0" smtClean="0">
                <a:hlinkClick r:id="rId2" action="ppaction://hlinksldjump"/>
              </a:rPr>
              <a:t>) 3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4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e</a:t>
            </a:r>
            <a:r>
              <a:rPr lang="en-US" dirty="0" smtClean="0">
                <a:hlinkClick r:id="rId3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2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0" y="1721090"/>
            <a:ext cx="9784080" cy="1413995"/>
          </a:xfrm>
        </p:spPr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5085"/>
            <a:ext cx="10515600" cy="30418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For an incorrect answer you’ll see: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1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e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treadmill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for carrying heavy weights in a gym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b</a:t>
            </a:r>
            <a:r>
              <a:rPr lang="en-US" dirty="0" smtClean="0">
                <a:hlinkClick r:id="rId2" action="ppaction://hlinksldjump"/>
              </a:rPr>
              <a:t>) for performing push ups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c</a:t>
            </a:r>
            <a:r>
              <a:rPr lang="en-US" dirty="0" smtClean="0">
                <a:hlinkClick r:id="rId2" action="ppaction://hlinksldjump"/>
              </a:rPr>
              <a:t>) for generating electricity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d</a:t>
            </a:r>
            <a:r>
              <a:rPr lang="en-US" dirty="0" smtClean="0">
                <a:hlinkClick r:id="rId3" action="ppaction://hlinksldjump"/>
              </a:rPr>
              <a:t>) For running (jogging and sprinting)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63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d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these is an example of a social media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) Microsoft word</a:t>
            </a:r>
          </a:p>
          <a:p>
            <a:r>
              <a:rPr lang="en-US" dirty="0">
                <a:hlinkClick r:id="rId2" action="ppaction://hlinksldjump"/>
              </a:rPr>
              <a:t>b</a:t>
            </a:r>
            <a:r>
              <a:rPr lang="en-US" dirty="0" smtClean="0">
                <a:hlinkClick r:id="rId2" action="ppaction://hlinksldjump"/>
              </a:rPr>
              <a:t>) twitter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c</a:t>
            </a:r>
            <a:r>
              <a:rPr lang="en-US" dirty="0" smtClean="0">
                <a:hlinkClick r:id="rId3" action="ppaction://hlinksldjump"/>
              </a:rPr>
              <a:t>) iCloud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d</a:t>
            </a:r>
            <a:r>
              <a:rPr lang="en-US" dirty="0" smtClean="0">
                <a:hlinkClick r:id="rId3" action="ppaction://hlinksldjump"/>
              </a:rPr>
              <a:t>) app store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e</a:t>
            </a:r>
            <a:r>
              <a:rPr lang="en-US" dirty="0" smtClean="0">
                <a:hlinkClick r:id="rId3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77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0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536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questions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you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manage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to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get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correct?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35977"/>
            <a:ext cx="10515600" cy="244098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21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continents do we have on earth?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a) 3</a:t>
            </a:r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b) 4</a:t>
            </a:r>
            <a:endParaRPr lang="en-US" dirty="0" smtClean="0"/>
          </a:p>
          <a:p>
            <a:r>
              <a:rPr lang="en-US" dirty="0" smtClean="0">
                <a:hlinkClick r:id="rId2" action="ppaction://hlinksldjump"/>
              </a:rPr>
              <a:t>c) 5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d) 6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e</a:t>
            </a:r>
            <a:r>
              <a:rPr lang="en-US" dirty="0" smtClean="0">
                <a:hlinkClick r:id="rId2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5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230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97679"/>
            <a:ext cx="10515600" cy="1879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94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Incorrect!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2834"/>
            <a:ext cx="10515600" cy="30941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correct answer is:</a:t>
            </a:r>
            <a:r>
              <a:rPr lang="en-US" b="1" dirty="0" smtClean="0"/>
              <a:t> d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297679"/>
            <a:ext cx="10515600" cy="187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mtClean="0"/>
              <a:t>NEXT</a:t>
            </a:r>
            <a:endParaRPr lang="en-US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5828211" y="4643843"/>
            <a:ext cx="535578" cy="4049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country is the city megalopolis Hong Kong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</a:t>
            </a:r>
            <a:r>
              <a:rPr lang="en-US" dirty="0" smtClean="0">
                <a:hlinkClick r:id="rId2" action="ppaction://hlinksldjump"/>
              </a:rPr>
              <a:t>) USA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b</a:t>
            </a:r>
            <a:r>
              <a:rPr lang="en-US" dirty="0" smtClean="0">
                <a:hlinkClick r:id="rId2" action="ppaction://hlinksldjump"/>
              </a:rPr>
              <a:t>) Germany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c</a:t>
            </a:r>
            <a:r>
              <a:rPr lang="en-US" dirty="0" smtClean="0">
                <a:hlinkClick r:id="rId2" action="ppaction://hlinksldjump"/>
              </a:rPr>
              <a:t>) China</a:t>
            </a:r>
            <a:endParaRPr lang="en-US" dirty="0" smtClean="0"/>
          </a:p>
          <a:p>
            <a:r>
              <a:rPr lang="en-US" dirty="0">
                <a:hlinkClick r:id="rId2" action="ppaction://hlinksldjump"/>
              </a:rPr>
              <a:t>d</a:t>
            </a:r>
            <a:r>
              <a:rPr lang="en-US" dirty="0" smtClean="0">
                <a:hlinkClick r:id="rId2" action="ppaction://hlinksldjump"/>
              </a:rPr>
              <a:t>) Japan</a:t>
            </a:r>
            <a:endParaRPr lang="en-US" dirty="0" smtClean="0"/>
          </a:p>
          <a:p>
            <a:r>
              <a:rPr lang="en-US" dirty="0">
                <a:hlinkClick r:id="rId3" action="ppaction://hlinksldjump"/>
              </a:rPr>
              <a:t>e</a:t>
            </a:r>
            <a:r>
              <a:rPr lang="en-US" dirty="0" smtClean="0">
                <a:hlinkClick r:id="rId3" action="ppaction://hlinksldjump"/>
              </a:rPr>
              <a:t>) none/impossible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51</TotalTime>
  <Words>634</Words>
  <Application>Microsoft Office PowerPoint</Application>
  <PresentationFormat>Widescreen</PresentationFormat>
  <Paragraphs>167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Corbel</vt:lpstr>
      <vt:lpstr>Wingdings</vt:lpstr>
      <vt:lpstr>Banded</vt:lpstr>
      <vt:lpstr>General quiz</vt:lpstr>
      <vt:lpstr>Welcome to the quiz game</vt:lpstr>
      <vt:lpstr>Correct!</vt:lpstr>
      <vt:lpstr>PowerPoint Presentation</vt:lpstr>
      <vt:lpstr>Incorrect!</vt:lpstr>
      <vt:lpstr>How many continents do we have on earth?</vt:lpstr>
      <vt:lpstr>Correct!</vt:lpstr>
      <vt:lpstr>Incorrect!</vt:lpstr>
      <vt:lpstr>Which country is the city megalopolis Hong Kong in?</vt:lpstr>
      <vt:lpstr>Correct!</vt:lpstr>
      <vt:lpstr>Incorrect!</vt:lpstr>
      <vt:lpstr>In which country was the 2018 fifa world cup hosted in?</vt:lpstr>
      <vt:lpstr>Correct!</vt:lpstr>
      <vt:lpstr>Incorrect!</vt:lpstr>
      <vt:lpstr>In which country is the Monza racetrack located in?</vt:lpstr>
      <vt:lpstr>Correct!</vt:lpstr>
      <vt:lpstr>Incorrect!</vt:lpstr>
      <vt:lpstr>How many zeros are there in the hexadecimal colour white?</vt:lpstr>
      <vt:lpstr>Correct!</vt:lpstr>
      <vt:lpstr>Incorrect!</vt:lpstr>
      <vt:lpstr>Which animal’s skin are leather shoes made from?</vt:lpstr>
      <vt:lpstr>Correct!</vt:lpstr>
      <vt:lpstr>Incorrect!</vt:lpstr>
      <vt:lpstr>How many different colours are present in traffic lights?</vt:lpstr>
      <vt:lpstr>Correct!</vt:lpstr>
      <vt:lpstr>Incorrect!</vt:lpstr>
      <vt:lpstr>Which are the three different colours present in traffic lights?</vt:lpstr>
      <vt:lpstr>Correct!</vt:lpstr>
      <vt:lpstr>Incorrect!</vt:lpstr>
      <vt:lpstr>Which type of penguins are found in tropical hot deserts?</vt:lpstr>
      <vt:lpstr>Correct!</vt:lpstr>
      <vt:lpstr>Incorrect!</vt:lpstr>
      <vt:lpstr>How many waiters are found in public aircrafts?</vt:lpstr>
      <vt:lpstr>Correct!</vt:lpstr>
      <vt:lpstr>Incorrect!</vt:lpstr>
      <vt:lpstr>In the United Kingdom which side of the road do vehicles operate in?</vt:lpstr>
      <vt:lpstr>Correct!</vt:lpstr>
      <vt:lpstr>Incorrect!</vt:lpstr>
      <vt:lpstr>How many drivers operate a ship?</vt:lpstr>
      <vt:lpstr>Correct!</vt:lpstr>
      <vt:lpstr>Incorrect!</vt:lpstr>
      <vt:lpstr>What is a treadmill used for?</vt:lpstr>
      <vt:lpstr>Correct!</vt:lpstr>
      <vt:lpstr>Incorrect!</vt:lpstr>
      <vt:lpstr>Which of these is an example of a social media app?</vt:lpstr>
      <vt:lpstr>Correct!</vt:lpstr>
      <vt:lpstr>Incorrect!</vt:lpstr>
      <vt:lpstr>How many questions did you manage to get correct?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quiz</dc:title>
  <dc:creator>user</dc:creator>
  <cp:lastModifiedBy>user</cp:lastModifiedBy>
  <cp:revision>14</cp:revision>
  <dcterms:created xsi:type="dcterms:W3CDTF">2021-03-08T18:47:18Z</dcterms:created>
  <dcterms:modified xsi:type="dcterms:W3CDTF">2021-12-26T19:53:18Z</dcterms:modified>
</cp:coreProperties>
</file>