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80" r:id="rId5"/>
    <p:sldId id="279" r:id="rId6"/>
    <p:sldId id="257" r:id="rId7"/>
    <p:sldId id="258" r:id="rId8"/>
    <p:sldId id="281" r:id="rId9"/>
    <p:sldId id="282" r:id="rId10"/>
    <p:sldId id="259" r:id="rId11"/>
    <p:sldId id="260" r:id="rId12"/>
    <p:sldId id="304" r:id="rId13"/>
    <p:sldId id="284" r:id="rId14"/>
    <p:sldId id="261" r:id="rId15"/>
    <p:sldId id="262" r:id="rId16"/>
    <p:sldId id="305" r:id="rId17"/>
    <p:sldId id="286" r:id="rId18"/>
    <p:sldId id="263" r:id="rId19"/>
    <p:sldId id="264" r:id="rId20"/>
    <p:sldId id="306" r:id="rId21"/>
    <p:sldId id="288" r:id="rId22"/>
    <p:sldId id="265" r:id="rId23"/>
    <p:sldId id="266" r:id="rId24"/>
    <p:sldId id="307" r:id="rId25"/>
    <p:sldId id="290" r:id="rId26"/>
    <p:sldId id="267" r:id="rId27"/>
    <p:sldId id="268" r:id="rId28"/>
    <p:sldId id="308" r:id="rId29"/>
    <p:sldId id="301" r:id="rId30"/>
    <p:sldId id="269" r:id="rId31"/>
    <p:sldId id="270" r:id="rId32"/>
    <p:sldId id="309" r:id="rId33"/>
    <p:sldId id="294" r:id="rId34"/>
    <p:sldId id="271" r:id="rId35"/>
    <p:sldId id="272" r:id="rId36"/>
    <p:sldId id="310" r:id="rId37"/>
    <p:sldId id="296" r:id="rId38"/>
    <p:sldId id="273" r:id="rId39"/>
    <p:sldId id="274" r:id="rId40"/>
    <p:sldId id="311" r:id="rId41"/>
    <p:sldId id="298" r:id="rId42"/>
    <p:sldId id="275" r:id="rId43"/>
    <p:sldId id="276" r:id="rId44"/>
    <p:sldId id="312" r:id="rId45"/>
    <p:sldId id="300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EC0937A-51A8-43F9-8EDB-BE1551A1C762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B3C04A6-027D-473B-8B8D-152C1006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6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Bible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By </a:t>
            </a:r>
            <a:r>
              <a:rPr lang="en-US" dirty="0" smtClean="0"/>
              <a:t>Takondwa Shawa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725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is the seventh book in the bible?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7051"/>
            <a:ext cx="10515600" cy="20099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2023"/>
            <a:ext cx="10515600" cy="30549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hlinkClick r:id="rId2" action="ppaction://hlinksldjump"/>
              </a:rPr>
              <a:t>a)Leviticus</a:t>
            </a:r>
            <a:r>
              <a:rPr lang="en-US" b="1" dirty="0" smtClean="0"/>
              <a:t>   </a:t>
            </a:r>
            <a:r>
              <a:rPr lang="en-US" b="1" dirty="0" smtClean="0">
                <a:hlinkClick r:id="rId2" action="ppaction://hlinksldjump"/>
              </a:rPr>
              <a:t>b)Deuteronomy</a:t>
            </a:r>
            <a:r>
              <a:rPr lang="en-US" b="1" dirty="0" smtClean="0"/>
              <a:t>  </a:t>
            </a:r>
            <a:r>
              <a:rPr lang="en-US" b="1" dirty="0" smtClean="0">
                <a:hlinkClick r:id="rId3" action="ppaction://hlinksldjump"/>
              </a:rPr>
              <a:t>c)2 kings  </a:t>
            </a:r>
            <a:r>
              <a:rPr lang="en-US" b="1" dirty="0" smtClean="0">
                <a:hlinkClick r:id="rId2" action="ppaction://hlinksldjump"/>
              </a:rPr>
              <a:t>d)Chronicles</a:t>
            </a:r>
            <a:r>
              <a:rPr lang="en-US" b="1" dirty="0" smtClean="0"/>
              <a:t> </a:t>
            </a:r>
            <a:r>
              <a:rPr lang="en-US" b="1" dirty="0" smtClean="0">
                <a:hlinkClick r:id="rId2" action="ppaction://hlinksldjump"/>
              </a:rPr>
              <a:t>e)None/impossible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9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/>
              <a:t>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256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long was Jonah in the ark?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02183"/>
            <a:ext cx="10515600" cy="177478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0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2023"/>
            <a:ext cx="10515600" cy="30549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 action="ppaction://hlinksldjump"/>
              </a:rPr>
              <a:t>a)2 years 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b)3 months 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c)A week  d)5 days  e)None/impossible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/>
              <a:t>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644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was the leader of the Israelites on their journey through the wilderness?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6240"/>
            <a:ext cx="10515600" cy="19707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3909"/>
            <a:ext cx="10515600" cy="266305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 action="ppaction://hlinksldjump"/>
              </a:rPr>
              <a:t>a)Moses</a:t>
            </a:r>
            <a:r>
              <a:rPr lang="en-US" dirty="0" smtClean="0"/>
              <a:t>  </a:t>
            </a:r>
            <a:r>
              <a:rPr lang="en-US" dirty="0" smtClean="0">
                <a:hlinkClick r:id="rId3" action="ppaction://hlinksldjump"/>
              </a:rPr>
              <a:t>b)Samuel</a:t>
            </a:r>
            <a:r>
              <a:rPr lang="en-US" dirty="0" smtClean="0"/>
              <a:t>  </a:t>
            </a:r>
            <a:r>
              <a:rPr lang="en-US" dirty="0" smtClean="0">
                <a:hlinkClick r:id="rId3" action="ppaction://hlinksldjump"/>
              </a:rPr>
              <a:t>c)Daniel</a:t>
            </a:r>
            <a:r>
              <a:rPr lang="en-US" dirty="0" smtClean="0"/>
              <a:t>  </a:t>
            </a:r>
            <a:r>
              <a:rPr lang="en-US" dirty="0" smtClean="0">
                <a:hlinkClick r:id="rId3" action="ppaction://hlinksldjump"/>
              </a:rPr>
              <a:t>d)David</a:t>
            </a:r>
            <a:r>
              <a:rPr lang="en-US" dirty="0" smtClean="0"/>
              <a:t>  </a:t>
            </a:r>
            <a:r>
              <a:rPr lang="en-US" dirty="0" smtClean="0">
                <a:hlinkClick r:id="rId3" action="ppaction://hlinksldjump"/>
              </a:rPr>
              <a:t>e)None/impossible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to the quiz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6343"/>
            <a:ext cx="10515600" cy="27806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 correct answer you’ll see: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is the father of the great king David?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7863"/>
            <a:ext cx="10515600" cy="2049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6343"/>
            <a:ext cx="10515600" cy="27806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 action="ppaction://hlinksldjump"/>
              </a:rPr>
              <a:t>a)Saul</a:t>
            </a:r>
            <a:r>
              <a:rPr lang="en-US" dirty="0" smtClean="0"/>
              <a:t>  </a:t>
            </a:r>
            <a:r>
              <a:rPr lang="en-US" dirty="0" smtClean="0">
                <a:hlinkClick r:id="rId2" action="ppaction://hlinksldjump"/>
              </a:rPr>
              <a:t>b)Samuel</a:t>
            </a:r>
            <a:r>
              <a:rPr lang="en-US" dirty="0" smtClean="0"/>
              <a:t>  </a:t>
            </a:r>
            <a:r>
              <a:rPr lang="en-US" dirty="0" smtClean="0">
                <a:hlinkClick r:id="rId3" action="ppaction://hlinksldjump"/>
              </a:rPr>
              <a:t>c)Jesse</a:t>
            </a:r>
            <a:r>
              <a:rPr lang="en-US" dirty="0" smtClean="0"/>
              <a:t>  </a:t>
            </a:r>
            <a:r>
              <a:rPr lang="en-US" dirty="0" smtClean="0">
                <a:hlinkClick r:id="rId2" action="ppaction://hlinksldjump"/>
              </a:rPr>
              <a:t>d)Jonathan</a:t>
            </a:r>
            <a:r>
              <a:rPr lang="en-US" dirty="0" smtClean="0"/>
              <a:t>  </a:t>
            </a:r>
            <a:r>
              <a:rPr lang="en-US" dirty="0" smtClean="0">
                <a:hlinkClick r:id="rId2" action="ppaction://hlinksldjump"/>
              </a:rPr>
              <a:t>e)None/impossible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/>
              <a:t>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779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wild animal did David kill with his raw strength?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3989"/>
            <a:ext cx="10515600" cy="20229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2022"/>
            <a:ext cx="10515600" cy="32116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 action="ppaction://hlinksldjump"/>
              </a:rPr>
              <a:t>a)Sheep</a:t>
            </a:r>
            <a:r>
              <a:rPr lang="en-US" dirty="0" smtClean="0"/>
              <a:t>  </a:t>
            </a:r>
            <a:r>
              <a:rPr lang="en-US" dirty="0" smtClean="0">
                <a:hlinkClick r:id="rId2" action="ppaction://hlinksldjump"/>
              </a:rPr>
              <a:t>b)Bear</a:t>
            </a:r>
            <a:r>
              <a:rPr lang="en-US" dirty="0" smtClean="0"/>
              <a:t>  </a:t>
            </a:r>
            <a:r>
              <a:rPr lang="en-US" dirty="0" smtClean="0">
                <a:hlinkClick r:id="rId3" action="ppaction://hlinksldjump"/>
              </a:rPr>
              <a:t>c)Lion</a:t>
            </a:r>
            <a:r>
              <a:rPr lang="en-US" dirty="0" smtClean="0"/>
              <a:t>  </a:t>
            </a:r>
            <a:r>
              <a:rPr lang="en-US" dirty="0" smtClean="0">
                <a:hlinkClick r:id="rId2" action="ppaction://hlinksldjump"/>
              </a:rPr>
              <a:t>d)Crocodile</a:t>
            </a:r>
            <a:r>
              <a:rPr lang="en-US" dirty="0" smtClean="0"/>
              <a:t>  </a:t>
            </a:r>
            <a:r>
              <a:rPr lang="en-US" dirty="0" smtClean="0">
                <a:hlinkClick r:id="rId2" action="ppaction://hlinksldjump"/>
              </a:rPr>
              <a:t>e)None/impossible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/>
              <a:t>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700805"/>
            <a:ext cx="9784080" cy="15087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which river was Christ Jesus baptized in?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4209565"/>
            <a:ext cx="9784080" cy="20083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6525"/>
            <a:ext cx="10515600" cy="29504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 action="ppaction://hlinksldjump"/>
              </a:rPr>
              <a:t>a)Nile river   b)River Euphrates   c)Zambezi river 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d)River Jordan </a:t>
            </a:r>
            <a:r>
              <a:rPr lang="en-US" dirty="0" smtClean="0">
                <a:hlinkClick r:id="rId2" action="ppaction://hlinksldjump"/>
              </a:rPr>
              <a:t>c)None/impossible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/>
              <a:t>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86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is the author of the book of Matthew?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5429"/>
            <a:ext cx="10515600" cy="1931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56709"/>
            <a:ext cx="10515600" cy="31202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 action="ppaction://hlinksldjump"/>
              </a:rPr>
              <a:t>a)Matthew</a:t>
            </a:r>
            <a:r>
              <a:rPr lang="en-US" dirty="0" smtClean="0"/>
              <a:t>  </a:t>
            </a:r>
            <a:r>
              <a:rPr lang="en-US" dirty="0" smtClean="0">
                <a:hlinkClick r:id="rId3" action="ppaction://hlinksldjump"/>
              </a:rPr>
              <a:t>b)John the Baptist  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c)Paul</a:t>
            </a:r>
            <a:r>
              <a:rPr lang="en-US" dirty="0" smtClean="0"/>
              <a:t>  </a:t>
            </a:r>
            <a:r>
              <a:rPr lang="en-US" dirty="0" smtClean="0">
                <a:hlinkClick r:id="rId3" action="ppaction://hlinksldjump"/>
              </a:rPr>
              <a:t>d)John the revelator e)None/impossible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149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many siblings did Joseph have?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6605"/>
            <a:ext cx="10515600" cy="23103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5085"/>
            <a:ext cx="10515600" cy="30418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 action="ppaction://hlinksldjump"/>
              </a:rPr>
              <a:t>a)12 siblings  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b)11 siblings  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c)13 siblings  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d)2 siblings  e)None/impossible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721090"/>
            <a:ext cx="9784080" cy="1413995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5085"/>
            <a:ext cx="10515600" cy="30418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an incorrect answer you’ll see: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941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long was Joseph kept in the lions den?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75611"/>
            <a:ext cx="10515600" cy="21013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5713"/>
            <a:ext cx="10515600" cy="291124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 action="ppaction://hlinksldjump"/>
              </a:rPr>
              <a:t>a)2 days   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b)A single night  </a:t>
            </a:r>
            <a:r>
              <a:rPr lang="en-US" dirty="0"/>
              <a:t> </a:t>
            </a:r>
            <a:r>
              <a:rPr lang="en-US" dirty="0" smtClean="0">
                <a:hlinkClick r:id="rId2" action="ppaction://hlinksldjump"/>
              </a:rPr>
              <a:t>c)4nights</a:t>
            </a:r>
            <a:r>
              <a:rPr lang="en-US" dirty="0" smtClean="0"/>
              <a:t> </a:t>
            </a:r>
            <a:r>
              <a:rPr lang="en-US" dirty="0">
                <a:hlinkClick r:id="rId2" action="ppaction://hlinksldjump"/>
              </a:rPr>
              <a:t>d)A </a:t>
            </a:r>
            <a:r>
              <a:rPr lang="en-US" dirty="0" smtClean="0">
                <a:hlinkClick r:id="rId2" action="ppaction://hlinksldjump"/>
              </a:rPr>
              <a:t>day  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e)None/impossible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/>
              <a:t>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536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questions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correct?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5977"/>
            <a:ext cx="10515600" cy="24409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48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0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is the author of the book of Genesis?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4617"/>
            <a:ext cx="10515600" cy="189234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4091"/>
            <a:ext cx="10515600" cy="283287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hlinkClick r:id="" action="ppaction://hlinkshowjump?jump=nextslide"/>
              </a:rPr>
              <a:t>a)Moses</a:t>
            </a:r>
            <a:r>
              <a:rPr lang="en-US" b="1" dirty="0" smtClean="0"/>
              <a:t>  </a:t>
            </a:r>
            <a:r>
              <a:rPr lang="en-US" b="1" dirty="0" smtClean="0">
                <a:hlinkClick r:id="rId2" action="ppaction://hlinksldjump"/>
              </a:rPr>
              <a:t>b)John</a:t>
            </a:r>
            <a:r>
              <a:rPr lang="en-US" b="1" dirty="0" smtClean="0"/>
              <a:t>  </a:t>
            </a:r>
            <a:r>
              <a:rPr lang="en-US" b="1" dirty="0" smtClean="0">
                <a:hlinkClick r:id="rId2" action="ppaction://hlinksldjump"/>
              </a:rPr>
              <a:t>c)John the Baptist  d)Samuel</a:t>
            </a:r>
            <a:r>
              <a:rPr lang="en-US" b="1" dirty="0" smtClean="0"/>
              <a:t>  </a:t>
            </a:r>
            <a:r>
              <a:rPr lang="en-US" b="1" dirty="0" smtClean="0">
                <a:hlinkClick r:id="rId2" action="ppaction://hlinksldjump"/>
              </a:rPr>
              <a:t>e)None/impossible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013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</a:t>
            </a:r>
            <a:r>
              <a:rPr lang="en-US" b="1" dirty="0" smtClean="0"/>
              <a:t>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166</TotalTime>
  <Words>334</Words>
  <Application>Microsoft Office PowerPoint</Application>
  <PresentationFormat>Widescreen</PresentationFormat>
  <Paragraphs>80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Corbel</vt:lpstr>
      <vt:lpstr>Wingdings</vt:lpstr>
      <vt:lpstr>Banded</vt:lpstr>
      <vt:lpstr>Bible Quiz</vt:lpstr>
      <vt:lpstr>Welcome to the quiz game</vt:lpstr>
      <vt:lpstr>Correct!</vt:lpstr>
      <vt:lpstr>PowerPoint Presentation</vt:lpstr>
      <vt:lpstr>Incorrect!</vt:lpstr>
      <vt:lpstr>Who is the author of the book of Genesis? </vt:lpstr>
      <vt:lpstr>PowerPoint Presentation</vt:lpstr>
      <vt:lpstr>Correct!</vt:lpstr>
      <vt:lpstr>Incorrect!</vt:lpstr>
      <vt:lpstr>Which is the seventh book in the bible? </vt:lpstr>
      <vt:lpstr>PowerPoint Presentation</vt:lpstr>
      <vt:lpstr>Correct!</vt:lpstr>
      <vt:lpstr>Incorrect!</vt:lpstr>
      <vt:lpstr>How long was Jonah in the ark? </vt:lpstr>
      <vt:lpstr>PowerPoint Presentation</vt:lpstr>
      <vt:lpstr>Correct!</vt:lpstr>
      <vt:lpstr>Incorrect!</vt:lpstr>
      <vt:lpstr>Who was the leader of the Israelites on their journey through the wilderness?</vt:lpstr>
      <vt:lpstr>PowerPoint Presentation</vt:lpstr>
      <vt:lpstr>Correct!</vt:lpstr>
      <vt:lpstr>Incorrect!</vt:lpstr>
      <vt:lpstr>Who is the father of the great king David?</vt:lpstr>
      <vt:lpstr>PowerPoint Presentation</vt:lpstr>
      <vt:lpstr>Correct!</vt:lpstr>
      <vt:lpstr>Incorrect!</vt:lpstr>
      <vt:lpstr>Which wild animal did David kill with his raw strength?</vt:lpstr>
      <vt:lpstr>PowerPoint Presentation</vt:lpstr>
      <vt:lpstr>Correct!</vt:lpstr>
      <vt:lpstr>Incorrect!</vt:lpstr>
      <vt:lpstr>In which river was Christ Jesus baptized in?</vt:lpstr>
      <vt:lpstr>PowerPoint Presentation</vt:lpstr>
      <vt:lpstr>Correct!</vt:lpstr>
      <vt:lpstr>Incorrect!</vt:lpstr>
      <vt:lpstr>Who is the author of the book of Matthew?</vt:lpstr>
      <vt:lpstr>PowerPoint Presentation</vt:lpstr>
      <vt:lpstr>Correct!</vt:lpstr>
      <vt:lpstr>Incorrect!</vt:lpstr>
      <vt:lpstr>How many siblings did Joseph have?</vt:lpstr>
      <vt:lpstr>PowerPoint Presentation</vt:lpstr>
      <vt:lpstr>Correct!</vt:lpstr>
      <vt:lpstr>Incorrect!</vt:lpstr>
      <vt:lpstr>How long was Joseph kept in the lions den?</vt:lpstr>
      <vt:lpstr>PowerPoint Presentation</vt:lpstr>
      <vt:lpstr>Correct!</vt:lpstr>
      <vt:lpstr>Incorrect!</vt:lpstr>
      <vt:lpstr>How many questions did you manage to get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Bible Quiz</dc:title>
  <dc:creator>user</dc:creator>
  <cp:lastModifiedBy>user</cp:lastModifiedBy>
  <cp:revision>20</cp:revision>
  <dcterms:created xsi:type="dcterms:W3CDTF">2021-02-26T15:34:24Z</dcterms:created>
  <dcterms:modified xsi:type="dcterms:W3CDTF">2021-12-26T19:42:47Z</dcterms:modified>
</cp:coreProperties>
</file>