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7240-0404-4CAE-AF2F-9929179DCA1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7B0F-1CC0-45A3-83B0-38C5AD6BD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3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7240-0404-4CAE-AF2F-9929179DCA1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7B0F-1CC0-45A3-83B0-38C5AD6BD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25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FEE7240-0404-4CAE-AF2F-9929179DCA1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AA87B0F-1CC0-45A3-83B0-38C5AD6BD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7240-0404-4CAE-AF2F-9929179DCA1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7B0F-1CC0-45A3-83B0-38C5AD6BD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0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EE7240-0404-4CAE-AF2F-9929179DCA1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A87B0F-1CC0-45A3-83B0-38C5AD6BD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39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7240-0404-4CAE-AF2F-9929179DCA1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7B0F-1CC0-45A3-83B0-38C5AD6BD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1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7240-0404-4CAE-AF2F-9929179DCA1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7B0F-1CC0-45A3-83B0-38C5AD6BD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7240-0404-4CAE-AF2F-9929179DCA1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7B0F-1CC0-45A3-83B0-38C5AD6BD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9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7240-0404-4CAE-AF2F-9929179DCA1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7B0F-1CC0-45A3-83B0-38C5AD6BD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35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7240-0404-4CAE-AF2F-9929179DCA1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7B0F-1CC0-45A3-83B0-38C5AD6BD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73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7240-0404-4CAE-AF2F-9929179DCA1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7B0F-1CC0-45A3-83B0-38C5AD6BD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3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FEE7240-0404-4CAE-AF2F-9929179DCA1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AA87B0F-1CC0-45A3-83B0-38C5AD6BD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55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BREAKER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(Countries)</a:t>
            </a:r>
          </a:p>
          <a:p>
            <a:r>
              <a:rPr lang="en-US" dirty="0" smtClean="0"/>
              <a:t>By Takondwa Shawa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In this game a number of questions (3 or 4) will be asked. The answers to these questions will be used to create a code which if the answers are correct will manage to </a:t>
            </a:r>
            <a:r>
              <a:rPr lang="en-US" dirty="0" smtClean="0"/>
              <a:t>crack </a:t>
            </a:r>
            <a:r>
              <a:rPr lang="en-US" dirty="0"/>
              <a:t>the code. 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Lets play!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5891349" y="3579223"/>
            <a:ext cx="431074" cy="47026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7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suns are present on the Malawian FLAG?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71845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06686" y="3223201"/>
            <a:ext cx="2834640" cy="4441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918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capital cities does the country SCOTLAND HAVE?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9797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06686" y="3223201"/>
            <a:ext cx="2834640" cy="4441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961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presidents does the </a:t>
            </a:r>
            <a:r>
              <a:rPr lang="en-US" dirty="0" err="1" smtClean="0"/>
              <a:t>u.s.a</a:t>
            </a:r>
            <a:r>
              <a:rPr lang="en-US" dirty="0" smtClean="0"/>
              <a:t> have?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679269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06686" y="3223201"/>
            <a:ext cx="2834640" cy="4441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10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countries are there on the continent Australia?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64008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06686" y="3223201"/>
            <a:ext cx="2834640" cy="4441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854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FOUR DIGIT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84908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06686" y="3223201"/>
            <a:ext cx="2834640" cy="4441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290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four digit code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1966" y="4304341"/>
            <a:ext cx="9784080" cy="71845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How did you do?</a:t>
            </a:r>
          </a:p>
          <a:p>
            <a:r>
              <a:rPr lang="en-US" dirty="0" smtClean="0"/>
              <a:t>Did you manage to crack the code?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06686" y="3223201"/>
            <a:ext cx="283464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1111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08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29</TotalTime>
  <Words>117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Corbel</vt:lpstr>
      <vt:lpstr>Wingdings</vt:lpstr>
      <vt:lpstr>Banded</vt:lpstr>
      <vt:lpstr>CODE BREAKER</vt:lpstr>
      <vt:lpstr>INSTRUCTIONS</vt:lpstr>
      <vt:lpstr>How many suns are present on the Malawian FLAG?</vt:lpstr>
      <vt:lpstr>How many capital cities does the country SCOTLAND HAVE?</vt:lpstr>
      <vt:lpstr>How many presidents does the u.s.a have?</vt:lpstr>
      <vt:lpstr>How many countries are there on the continent Australia?</vt:lpstr>
      <vt:lpstr>WHAT IS THE FOUR DIGIT CODE?</vt:lpstr>
      <vt:lpstr>The four digit code 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created xsi:type="dcterms:W3CDTF">2021-12-16T18:54:05Z</dcterms:created>
  <dcterms:modified xsi:type="dcterms:W3CDTF">2021-12-20T12:28:12Z</dcterms:modified>
</cp:coreProperties>
</file>