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9906-7AFA-4B1F-A90F-0F199F733F7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BE37-7B59-4BC7-A897-656264856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3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9906-7AFA-4B1F-A90F-0F199F733F7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BE37-7B59-4BC7-A897-656264856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5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3199906-7AFA-4B1F-A90F-0F199F733F7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FB8BE37-7B59-4BC7-A897-656264856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7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9906-7AFA-4B1F-A90F-0F199F733F7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BE37-7B59-4BC7-A897-656264856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6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199906-7AFA-4B1F-A90F-0F199F733F7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B8BE37-7B59-4BC7-A897-656264856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4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9906-7AFA-4B1F-A90F-0F199F733F7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BE37-7B59-4BC7-A897-656264856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8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9906-7AFA-4B1F-A90F-0F199F733F7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BE37-7B59-4BC7-A897-656264856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9906-7AFA-4B1F-A90F-0F199F733F7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BE37-7B59-4BC7-A897-656264856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0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9906-7AFA-4B1F-A90F-0F199F733F7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BE37-7B59-4BC7-A897-656264856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7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9906-7AFA-4B1F-A90F-0F199F733F7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BE37-7B59-4BC7-A897-656264856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8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9906-7AFA-4B1F-A90F-0F199F733F7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BE37-7B59-4BC7-A897-656264856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9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3199906-7AFA-4B1F-A90F-0F199F733F7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FB8BE37-7B59-4BC7-A897-656264856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38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BREAKER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(Sports)</a:t>
            </a:r>
          </a:p>
          <a:p>
            <a:r>
              <a:rPr lang="en-US" dirty="0" smtClean="0"/>
              <a:t>By Takondwa Shawa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3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In this game a number of questions (3 or 4) will be asked. The answers to these questions will be used to create a code which if the answers are correct will manage to </a:t>
            </a:r>
            <a:r>
              <a:rPr lang="en-US" dirty="0" smtClean="0"/>
              <a:t>crack </a:t>
            </a:r>
            <a:r>
              <a:rPr lang="en-US" dirty="0"/>
              <a:t>the code. 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Lets play!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5891349" y="3579223"/>
            <a:ext cx="431074" cy="47026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1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netball players are allowed on the netball court for a single team?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77070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06686" y="3223201"/>
            <a:ext cx="2834640" cy="4441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football </a:t>
            </a:r>
            <a:r>
              <a:rPr lang="en-US" dirty="0" smtClean="0"/>
              <a:t>players are </a:t>
            </a:r>
            <a:r>
              <a:rPr lang="en-US" dirty="0" smtClean="0"/>
              <a:t>allowed on the football pitch for a single team?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70539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06686" y="3223201"/>
            <a:ext cx="2834640" cy="4441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8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players are present on a doubles tennis match?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7053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6686" y="3223201"/>
            <a:ext cx="2834640" cy="4441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3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four digit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718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6686" y="3223201"/>
            <a:ext cx="2834640" cy="4441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8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four digit code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966" y="4304341"/>
            <a:ext cx="9784080" cy="71845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did you do?</a:t>
            </a:r>
          </a:p>
          <a:p>
            <a:r>
              <a:rPr lang="en-US" dirty="0" smtClean="0"/>
              <a:t>Did you manage to crack the code?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6686" y="3223201"/>
            <a:ext cx="283464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7114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0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21</TotalTime>
  <Words>120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</vt:lpstr>
      <vt:lpstr>Banded</vt:lpstr>
      <vt:lpstr>CODE BREAKER</vt:lpstr>
      <vt:lpstr>INSTRUCTIONS</vt:lpstr>
      <vt:lpstr>How many netball players are allowed on the netball court for a single team?</vt:lpstr>
      <vt:lpstr>How many football players are allowed on the football pitch for a single team?</vt:lpstr>
      <vt:lpstr>How many players are present on a doubles tennis match?</vt:lpstr>
      <vt:lpstr>What is the four digit code?</vt:lpstr>
      <vt:lpstr>The four digit code 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BREAKER</dc:title>
  <dc:creator>user</dc:creator>
  <cp:lastModifiedBy>user</cp:lastModifiedBy>
  <cp:revision>5</cp:revision>
  <dcterms:created xsi:type="dcterms:W3CDTF">2021-12-16T19:00:21Z</dcterms:created>
  <dcterms:modified xsi:type="dcterms:W3CDTF">2021-12-20T12:26:27Z</dcterms:modified>
</cp:coreProperties>
</file>