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8" r:id="rId4"/>
    <p:sldId id="279" r:id="rId5"/>
    <p:sldId id="280" r:id="rId6"/>
    <p:sldId id="257" r:id="rId7"/>
    <p:sldId id="281" r:id="rId8"/>
    <p:sldId id="282" r:id="rId9"/>
    <p:sldId id="258" r:id="rId10"/>
    <p:sldId id="283" r:id="rId11"/>
    <p:sldId id="284" r:id="rId12"/>
    <p:sldId id="259" r:id="rId13"/>
    <p:sldId id="285" r:id="rId14"/>
    <p:sldId id="286" r:id="rId15"/>
    <p:sldId id="260" r:id="rId16"/>
    <p:sldId id="287" r:id="rId17"/>
    <p:sldId id="288" r:id="rId18"/>
    <p:sldId id="261" r:id="rId19"/>
    <p:sldId id="289" r:id="rId20"/>
    <p:sldId id="290" r:id="rId21"/>
    <p:sldId id="262" r:id="rId22"/>
    <p:sldId id="291" r:id="rId23"/>
    <p:sldId id="292" r:id="rId24"/>
    <p:sldId id="263" r:id="rId25"/>
    <p:sldId id="293" r:id="rId26"/>
    <p:sldId id="294" r:id="rId27"/>
    <p:sldId id="264" r:id="rId28"/>
    <p:sldId id="295" r:id="rId29"/>
    <p:sldId id="296" r:id="rId30"/>
    <p:sldId id="265" r:id="rId31"/>
    <p:sldId id="297" r:id="rId32"/>
    <p:sldId id="298" r:id="rId33"/>
    <p:sldId id="266" r:id="rId34"/>
    <p:sldId id="299" r:id="rId35"/>
    <p:sldId id="300" r:id="rId36"/>
    <p:sldId id="267" r:id="rId37"/>
    <p:sldId id="301" r:id="rId38"/>
    <p:sldId id="302" r:id="rId39"/>
    <p:sldId id="268" r:id="rId40"/>
    <p:sldId id="303" r:id="rId41"/>
    <p:sldId id="304" r:id="rId42"/>
    <p:sldId id="269" r:id="rId43"/>
    <p:sldId id="305" r:id="rId44"/>
    <p:sldId id="306" r:id="rId45"/>
    <p:sldId id="270" r:id="rId46"/>
    <p:sldId id="307" r:id="rId47"/>
    <p:sldId id="308" r:id="rId48"/>
    <p:sldId id="271" r:id="rId49"/>
    <p:sldId id="309" r:id="rId50"/>
    <p:sldId id="310" r:id="rId51"/>
    <p:sldId id="272" r:id="rId52"/>
    <p:sldId id="311" r:id="rId53"/>
    <p:sldId id="312" r:id="rId54"/>
    <p:sldId id="273" r:id="rId55"/>
    <p:sldId id="313" r:id="rId56"/>
    <p:sldId id="314" r:id="rId57"/>
    <p:sldId id="274" r:id="rId58"/>
    <p:sldId id="315" r:id="rId59"/>
    <p:sldId id="316" r:id="rId60"/>
    <p:sldId id="275" r:id="rId61"/>
    <p:sldId id="317" r:id="rId62"/>
    <p:sldId id="318" r:id="rId63"/>
    <p:sldId id="276" r:id="rId64"/>
    <p:sldId id="319" r:id="rId65"/>
    <p:sldId id="320" r:id="rId66"/>
    <p:sldId id="321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6D35-89FB-4008-B247-93CCE02CF14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3A91-E785-472C-B0F9-1EFE9FD6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3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6D35-89FB-4008-B247-93CCE02CF14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3A91-E785-472C-B0F9-1EFE9FD6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6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B146D35-89FB-4008-B247-93CCE02CF14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1363A91-E785-472C-B0F9-1EFE9FD6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6D35-89FB-4008-B247-93CCE02CF14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3A91-E785-472C-B0F9-1EFE9FD6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1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146D35-89FB-4008-B247-93CCE02CF14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363A91-E785-472C-B0F9-1EFE9FD6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33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6D35-89FB-4008-B247-93CCE02CF14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3A91-E785-472C-B0F9-1EFE9FD6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0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6D35-89FB-4008-B247-93CCE02CF14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3A91-E785-472C-B0F9-1EFE9FD6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6D35-89FB-4008-B247-93CCE02CF14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3A91-E785-472C-B0F9-1EFE9FD6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8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6D35-89FB-4008-B247-93CCE02CF14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3A91-E785-472C-B0F9-1EFE9FD6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1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6D35-89FB-4008-B247-93CCE02CF14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3A91-E785-472C-B0F9-1EFE9FD6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2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6D35-89FB-4008-B247-93CCE02CF14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3A91-E785-472C-B0F9-1EFE9FD6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5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B146D35-89FB-4008-B247-93CCE02CF14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1363A91-E785-472C-B0F9-1EFE9FD6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25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5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slide" Target="slide5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5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5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slide" Target="slide6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6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6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Educational quiz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Takondwa Shawa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1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c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 how many years are presidential elections taken in the UK?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2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b</a:t>
            </a:r>
            <a:r>
              <a:rPr lang="en-US" dirty="0" smtClean="0">
                <a:hlinkClick r:id="rId2" action="ppaction://hlinksldjump"/>
              </a:rPr>
              <a:t>) 3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c</a:t>
            </a:r>
            <a:r>
              <a:rPr lang="en-US" dirty="0" smtClean="0">
                <a:hlinkClick r:id="rId2" action="ppaction://hlinksldjump"/>
              </a:rPr>
              <a:t>) 4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d</a:t>
            </a:r>
            <a:r>
              <a:rPr lang="en-US" dirty="0" smtClean="0">
                <a:hlinkClick r:id="rId3" action="ppaction://hlinksldjump"/>
              </a:rPr>
              <a:t>) 5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e</a:t>
            </a:r>
            <a:r>
              <a:rPr lang="en-US" dirty="0" smtClean="0">
                <a:hlinkClick r:id="rId2" action="ppaction://hlinksldjump"/>
              </a:rPr>
              <a:t>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0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d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8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poisonous gas is present in smoking charcoal?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carbon dioxide (CO2)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b</a:t>
            </a:r>
            <a:r>
              <a:rPr lang="en-US" dirty="0" smtClean="0">
                <a:hlinkClick r:id="rId3" action="ppaction://hlinksldjump"/>
              </a:rPr>
              <a:t>) carbon monoxide (CO)</a:t>
            </a:r>
            <a:endParaRPr lang="en-US" dirty="0" smtClean="0"/>
          </a:p>
          <a:p>
            <a:r>
              <a:rPr lang="en-US" dirty="0" smtClean="0">
                <a:hlinkClick r:id="rId2" action="ppaction://hlinksldjump"/>
              </a:rPr>
              <a:t>c) methane (CH4)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d</a:t>
            </a:r>
            <a:r>
              <a:rPr lang="en-US" dirty="0" smtClean="0">
                <a:hlinkClick r:id="rId2" action="ppaction://hlinksldjump"/>
              </a:rPr>
              <a:t>) sulfur dioxide (SO4)</a:t>
            </a:r>
            <a:endParaRPr lang="en-US" dirty="0" smtClean="0"/>
          </a:p>
          <a:p>
            <a:r>
              <a:rPr lang="en-US" dirty="0" smtClean="0">
                <a:hlinkClick r:id="rId2" action="ppaction://hlinksldjump"/>
              </a:rPr>
              <a:t>e)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8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2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b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which angle do perpendicular lines cross?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45 degrees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b</a:t>
            </a:r>
            <a:r>
              <a:rPr lang="en-US" dirty="0" smtClean="0">
                <a:hlinkClick r:id="rId2" action="ppaction://hlinksldjump"/>
              </a:rPr>
              <a:t>) 95 degrees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c</a:t>
            </a:r>
            <a:r>
              <a:rPr lang="en-US" dirty="0" smtClean="0">
                <a:hlinkClick r:id="rId3" action="ppaction://hlinksldjump"/>
              </a:rPr>
              <a:t>) 90 degrees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d</a:t>
            </a:r>
            <a:r>
              <a:rPr lang="en-US" dirty="0" smtClean="0">
                <a:hlinkClick r:id="rId2" action="ppaction://hlinksldjump"/>
              </a:rPr>
              <a:t>) 180 degrees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e</a:t>
            </a:r>
            <a:r>
              <a:rPr lang="en-US" dirty="0" smtClean="0">
                <a:hlinkClick r:id="rId2" action="ppaction://hlinksldjump"/>
              </a:rPr>
              <a:t>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Welcome to the quiz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96343"/>
            <a:ext cx="10515600" cy="278062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For a correct answer you’ll see: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c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term is used to describe the foot pointing downwards?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plantarflexion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b</a:t>
            </a:r>
            <a:r>
              <a:rPr lang="en-US" dirty="0" smtClean="0">
                <a:hlinkClick r:id="rId3" action="ppaction://hlinksldjump"/>
              </a:rPr>
              <a:t>) dorsiflexion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c</a:t>
            </a:r>
            <a:r>
              <a:rPr lang="en-US" dirty="0" smtClean="0">
                <a:hlinkClick r:id="rId3" action="ppaction://hlinksldjump"/>
              </a:rPr>
              <a:t>) circumduction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d</a:t>
            </a:r>
            <a:r>
              <a:rPr lang="en-US" dirty="0" smtClean="0">
                <a:hlinkClick r:id="rId3" action="ppaction://hlinksldjump"/>
              </a:rPr>
              <a:t>) rotation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e</a:t>
            </a:r>
            <a:r>
              <a:rPr lang="en-US" dirty="0" smtClean="0">
                <a:hlinkClick r:id="rId3" action="ppaction://hlinksldjump"/>
              </a:rPr>
              <a:t>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a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3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of the following is a feature of a printed map?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a ruler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b</a:t>
            </a:r>
            <a:r>
              <a:rPr lang="en-US" dirty="0" smtClean="0">
                <a:hlinkClick r:id="rId2" action="ppaction://hlinksldjump"/>
              </a:rPr>
              <a:t>) measuring string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c</a:t>
            </a:r>
            <a:r>
              <a:rPr lang="en-US" dirty="0" smtClean="0">
                <a:hlinkClick r:id="rId3" action="ppaction://hlinksldjump"/>
              </a:rPr>
              <a:t>) a contour line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d</a:t>
            </a:r>
            <a:r>
              <a:rPr lang="en-US" dirty="0" smtClean="0">
                <a:hlinkClick r:id="rId2" action="ppaction://hlinksldjump"/>
              </a:rPr>
              <a:t>) a protractor</a:t>
            </a:r>
            <a:endParaRPr lang="en-US" dirty="0" smtClean="0"/>
          </a:p>
          <a:p>
            <a:r>
              <a:rPr lang="en-US" dirty="0" smtClean="0">
                <a:hlinkClick r:id="rId2" action="ppaction://hlinksldjump"/>
              </a:rPr>
              <a:t>e)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6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0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c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of the following is an example of computer hardware?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a document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b) a keyboard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c</a:t>
            </a:r>
            <a:r>
              <a:rPr lang="en-US" dirty="0" smtClean="0">
                <a:hlinkClick r:id="rId2" action="ppaction://hlinksldjump"/>
              </a:rPr>
              <a:t>) a router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d</a:t>
            </a:r>
            <a:r>
              <a:rPr lang="en-US" dirty="0" smtClean="0">
                <a:hlinkClick r:id="rId2" action="ppaction://hlinksldjump"/>
              </a:rPr>
              <a:t>) a switch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e</a:t>
            </a:r>
            <a:r>
              <a:rPr lang="en-US" dirty="0" smtClean="0">
                <a:hlinkClick r:id="rId2" action="ppaction://hlinksldjump"/>
              </a:rPr>
              <a:t>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9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b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anecdote?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a long paragraph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b</a:t>
            </a:r>
            <a:r>
              <a:rPr lang="en-US" dirty="0" smtClean="0">
                <a:hlinkClick r:id="rId2" action="ppaction://hlinksldjump"/>
              </a:rPr>
              <a:t>) a funny phrase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c</a:t>
            </a:r>
            <a:r>
              <a:rPr lang="en-US" dirty="0" smtClean="0">
                <a:hlinkClick r:id="rId3" action="ppaction://hlinksldjump"/>
              </a:rPr>
              <a:t>) a brief story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d</a:t>
            </a:r>
            <a:r>
              <a:rPr lang="en-US" dirty="0" smtClean="0">
                <a:hlinkClick r:id="rId2" action="ppaction://hlinksldjump"/>
              </a:rPr>
              <a:t>) a confusing question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e</a:t>
            </a:r>
            <a:r>
              <a:rPr lang="en-US" dirty="0" smtClean="0">
                <a:hlinkClick r:id="rId2" action="ppaction://hlinksldjump"/>
              </a:rPr>
              <a:t>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5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c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2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countries surround Malawi?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1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b</a:t>
            </a:r>
            <a:r>
              <a:rPr lang="en-US" dirty="0" smtClean="0">
                <a:hlinkClick r:id="rId2" action="ppaction://hlinksldjump"/>
              </a:rPr>
              <a:t>) 2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c</a:t>
            </a:r>
            <a:r>
              <a:rPr lang="en-US" dirty="0" smtClean="0">
                <a:hlinkClick r:id="rId3" action="ppaction://hlinksldjump"/>
              </a:rPr>
              <a:t>) 3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d</a:t>
            </a:r>
            <a:r>
              <a:rPr lang="en-US" dirty="0" smtClean="0">
                <a:hlinkClick r:id="rId2" action="ppaction://hlinksldjump"/>
              </a:rPr>
              <a:t>) 4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e</a:t>
            </a:r>
            <a:r>
              <a:rPr lang="en-US" dirty="0" smtClean="0">
                <a:hlinkClick r:id="rId2" action="ppaction://hlinksldjump"/>
              </a:rPr>
              <a:t>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3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3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c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1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the LARGEST ocean on earth?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</a:t>
            </a:r>
            <a:r>
              <a:rPr lang="en-US" dirty="0">
                <a:hlinkClick r:id="rId2" action="ppaction://hlinksldjump"/>
              </a:rPr>
              <a:t>I</a:t>
            </a:r>
            <a:r>
              <a:rPr lang="en-US" dirty="0" smtClean="0">
                <a:hlinkClick r:id="rId2" action="ppaction://hlinksldjump"/>
              </a:rPr>
              <a:t>ndian ocean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b</a:t>
            </a:r>
            <a:r>
              <a:rPr lang="en-US" dirty="0" smtClean="0">
                <a:hlinkClick r:id="rId3" action="ppaction://hlinksldjump"/>
              </a:rPr>
              <a:t>) Pacific ocean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c</a:t>
            </a:r>
            <a:r>
              <a:rPr lang="en-US" dirty="0" smtClean="0">
                <a:hlinkClick r:id="rId2" action="ppaction://hlinksldjump"/>
              </a:rPr>
              <a:t>) Atlantic ocean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d</a:t>
            </a:r>
            <a:r>
              <a:rPr lang="en-US" dirty="0" smtClean="0">
                <a:hlinkClick r:id="rId2" action="ppaction://hlinksldjump"/>
              </a:rPr>
              <a:t>) Mediterranean sea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e</a:t>
            </a:r>
            <a:r>
              <a:rPr lang="en-US" dirty="0" smtClean="0">
                <a:hlinkClick r:id="rId2" action="ppaction://hlinksldjump"/>
              </a:rPr>
              <a:t>) none/impossible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b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9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deep can the ocean get?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about 3-4 miles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b</a:t>
            </a:r>
            <a:r>
              <a:rPr lang="en-US" dirty="0" smtClean="0">
                <a:hlinkClick r:id="rId2" action="ppaction://hlinksldjump"/>
              </a:rPr>
              <a:t>) about 7 kilometers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c</a:t>
            </a:r>
            <a:r>
              <a:rPr lang="en-US" dirty="0" smtClean="0">
                <a:hlinkClick r:id="rId3" action="ppaction://hlinksldjump"/>
              </a:rPr>
              <a:t>) about 10 kilometers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d</a:t>
            </a:r>
            <a:r>
              <a:rPr lang="en-US" dirty="0" smtClean="0">
                <a:hlinkClick r:id="rId2" action="ppaction://hlinksldjump"/>
              </a:rPr>
              <a:t>) about 1 mile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e</a:t>
            </a:r>
            <a:r>
              <a:rPr lang="en-US" dirty="0" smtClean="0">
                <a:hlinkClick r:id="rId2" action="ppaction://hlinksldjump"/>
              </a:rPr>
              <a:t>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960" y="1721090"/>
            <a:ext cx="9784080" cy="1413995"/>
          </a:xfrm>
        </p:spPr>
        <p:txBody>
          <a:bodyPr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5085"/>
            <a:ext cx="10515600" cy="304187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For an incorrect answer you’ll see: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c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which country is the tour de Eiffel located 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France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b</a:t>
            </a:r>
            <a:r>
              <a:rPr lang="en-US" dirty="0" smtClean="0">
                <a:hlinkClick r:id="rId3" action="ppaction://hlinksldjump"/>
              </a:rPr>
              <a:t>) Germany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c) England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d</a:t>
            </a:r>
            <a:r>
              <a:rPr lang="en-US" dirty="0" smtClean="0">
                <a:hlinkClick r:id="rId3" action="ppaction://hlinksldjump"/>
              </a:rPr>
              <a:t>) Spain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e</a:t>
            </a:r>
            <a:r>
              <a:rPr lang="en-US" dirty="0" smtClean="0">
                <a:hlinkClick r:id="rId3" action="ppaction://hlinksldjump"/>
              </a:rPr>
              <a:t>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1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0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a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2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Microsoft software is best equipped for working with graphs?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Microsoft word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b</a:t>
            </a:r>
            <a:r>
              <a:rPr lang="en-US" dirty="0" smtClean="0">
                <a:hlinkClick r:id="rId2" action="ppaction://hlinksldjump"/>
              </a:rPr>
              <a:t>) Microsoft PowerPoint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c</a:t>
            </a:r>
            <a:r>
              <a:rPr lang="en-US" dirty="0" smtClean="0">
                <a:hlinkClick r:id="rId2" action="ppaction://hlinksldjump"/>
              </a:rPr>
              <a:t>) Microsoft access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d</a:t>
            </a:r>
            <a:r>
              <a:rPr lang="en-US" dirty="0" smtClean="0">
                <a:hlinkClick r:id="rId3" action="ppaction://hlinksldjump"/>
              </a:rPr>
              <a:t>) Microsoft excel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e</a:t>
            </a:r>
            <a:r>
              <a:rPr lang="en-US" dirty="0" smtClean="0">
                <a:hlinkClick r:id="rId2" action="ppaction://hlinksldjump"/>
              </a:rPr>
              <a:t>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6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d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the biggest countries in the continent Australia?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a) New Zealand</a:t>
            </a:r>
            <a:endParaRPr lang="en-US" dirty="0" smtClean="0"/>
          </a:p>
          <a:p>
            <a:r>
              <a:rPr lang="en-US" dirty="0" smtClean="0">
                <a:hlinkClick r:id="rId2" action="ppaction://hlinksldjump"/>
              </a:rPr>
              <a:t>b) Mexico and Canada</a:t>
            </a:r>
            <a:endParaRPr lang="en-US" dirty="0" smtClean="0"/>
          </a:p>
          <a:p>
            <a:r>
              <a:rPr lang="en-US" dirty="0" smtClean="0">
                <a:hlinkClick r:id="rId2" action="ppaction://hlinksldjump"/>
              </a:rPr>
              <a:t>c) New Zealand and Russia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d</a:t>
            </a:r>
            <a:r>
              <a:rPr lang="en-US" dirty="0" smtClean="0">
                <a:hlinkClick r:id="rId2" action="ppaction://hlinksldjump"/>
              </a:rPr>
              <a:t>) New Zealand and Madagascar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e</a:t>
            </a:r>
            <a:r>
              <a:rPr lang="en-US" dirty="0" smtClean="0">
                <a:hlinkClick r:id="rId3" action="ppaction://hlinksldjump"/>
              </a:rPr>
              <a:t>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87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e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answer for -1+2?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-1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b</a:t>
            </a:r>
            <a:r>
              <a:rPr lang="en-US" dirty="0" smtClean="0">
                <a:hlinkClick r:id="rId3" action="ppaction://hlinksldjump"/>
              </a:rPr>
              <a:t>) 1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c</a:t>
            </a:r>
            <a:r>
              <a:rPr lang="en-US" dirty="0" smtClean="0">
                <a:hlinkClick r:id="rId2" action="ppaction://hlinksldjump"/>
              </a:rPr>
              <a:t>) -2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d</a:t>
            </a:r>
            <a:r>
              <a:rPr lang="en-US" dirty="0" smtClean="0">
                <a:hlinkClick r:id="rId2" action="ppaction://hlinksldjump"/>
              </a:rPr>
              <a:t>) 3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e</a:t>
            </a:r>
            <a:r>
              <a:rPr lang="en-US" dirty="0" smtClean="0">
                <a:hlinkClick r:id="rId2" action="ppaction://hlinksldjump"/>
              </a:rPr>
              <a:t>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7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</a:t>
            </a:r>
            <a:r>
              <a:rPr lang="en-US" b="1" dirty="0" smtClean="0"/>
              <a:t> b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zeros are there in the hexadecimal colour white?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2 (#00FFFF)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b</a:t>
            </a:r>
            <a:r>
              <a:rPr lang="en-US" dirty="0" smtClean="0">
                <a:hlinkClick r:id="rId2" action="ppaction://hlinksldjump"/>
              </a:rPr>
              <a:t>) 2 (#000FFF)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c</a:t>
            </a:r>
            <a:r>
              <a:rPr lang="en-US" dirty="0" smtClean="0">
                <a:hlinkClick r:id="rId2" action="ppaction://hlinksldjump"/>
              </a:rPr>
              <a:t>) 4 (#0000FF)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d</a:t>
            </a:r>
            <a:r>
              <a:rPr lang="en-US" dirty="0" smtClean="0">
                <a:hlinkClick r:id="rId2" action="ppaction://hlinksldjump"/>
              </a:rPr>
              <a:t>) 6 (#000000)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e</a:t>
            </a:r>
            <a:r>
              <a:rPr lang="en-US" dirty="0" smtClean="0">
                <a:hlinkClick r:id="rId3" action="ppaction://hlinksldjump"/>
              </a:rPr>
              <a:t>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6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e</a:t>
            </a:r>
          </a:p>
          <a:p>
            <a:pPr marL="0" indent="0" algn="ctr">
              <a:buNone/>
            </a:pPr>
            <a:r>
              <a:rPr lang="en-US" b="1" dirty="0" smtClean="0"/>
              <a:t>Reason for answer: </a:t>
            </a:r>
            <a:r>
              <a:rPr lang="en-US" dirty="0" smtClean="0"/>
              <a:t>The hexadecimal </a:t>
            </a:r>
            <a:r>
              <a:rPr lang="en-US" dirty="0" err="1" smtClean="0"/>
              <a:t>colour</a:t>
            </a:r>
            <a:r>
              <a:rPr lang="en-US" dirty="0" smtClean="0"/>
              <a:t> white has no zeros.</a:t>
            </a:r>
          </a:p>
          <a:p>
            <a:pPr marL="0" indent="0" algn="ctr">
              <a:buNone/>
            </a:pPr>
            <a:r>
              <a:rPr lang="en-US" dirty="0" smtClean="0"/>
              <a:t>The hexadecimal code for the </a:t>
            </a:r>
            <a:r>
              <a:rPr lang="en-US" dirty="0" err="1" smtClean="0"/>
              <a:t>colour</a:t>
            </a:r>
            <a:r>
              <a:rPr lang="en-US" dirty="0" smtClean="0"/>
              <a:t> white is: (#FFFFFF)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endParaRPr lang="en-US" dirty="0" smtClean="0"/>
          </a:p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5145879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3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term LCD stand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a) Liquid Ceramic Disc</a:t>
            </a:r>
            <a:endParaRPr lang="en-US" dirty="0" smtClean="0"/>
          </a:p>
          <a:p>
            <a:r>
              <a:rPr lang="en-US" dirty="0" smtClean="0">
                <a:hlinkClick r:id="rId2" action="ppaction://hlinksldjump"/>
              </a:rPr>
              <a:t>b) Licensed Control Drive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c) Liquid Crystal Display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d</a:t>
            </a:r>
            <a:r>
              <a:rPr lang="en-US" dirty="0" smtClean="0">
                <a:hlinkClick r:id="rId2" action="ppaction://hlinksldjump"/>
              </a:rPr>
              <a:t>) Liquid central Display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e</a:t>
            </a:r>
            <a:r>
              <a:rPr lang="en-US" dirty="0" smtClean="0">
                <a:hlinkClick r:id="rId2" action="ppaction://hlinksldjump"/>
              </a:rPr>
              <a:t>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0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c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9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countries are there in the United Kingdom?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1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b</a:t>
            </a:r>
            <a:r>
              <a:rPr lang="en-US" dirty="0" smtClean="0">
                <a:hlinkClick r:id="rId2" action="ppaction://hlinksldjump"/>
              </a:rPr>
              <a:t>) 2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c</a:t>
            </a:r>
            <a:r>
              <a:rPr lang="en-US" dirty="0" smtClean="0">
                <a:hlinkClick r:id="rId2" action="ppaction://hlinksldjump"/>
              </a:rPr>
              <a:t>) 3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d</a:t>
            </a:r>
            <a:r>
              <a:rPr lang="en-US" dirty="0" smtClean="0">
                <a:hlinkClick r:id="rId3" action="ppaction://hlinksldjump"/>
              </a:rPr>
              <a:t>) 4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e</a:t>
            </a:r>
            <a:r>
              <a:rPr lang="en-US" dirty="0" smtClean="0">
                <a:hlinkClick r:id="rId2" action="ppaction://hlinksldjump"/>
              </a:rPr>
              <a:t>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using a computer mouse which side of the mouse is clicked in order to access the drop-down menu?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left side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b</a:t>
            </a:r>
            <a:r>
              <a:rPr lang="en-US" dirty="0" smtClean="0">
                <a:hlinkClick r:id="rId3" action="ppaction://hlinksldjump"/>
              </a:rPr>
              <a:t>) right side</a:t>
            </a:r>
            <a:endParaRPr lang="en-US" dirty="0" smtClean="0"/>
          </a:p>
          <a:p>
            <a:r>
              <a:rPr lang="en-US" dirty="0" smtClean="0">
                <a:hlinkClick r:id="rId2" action="ppaction://hlinksldjump"/>
              </a:rPr>
              <a:t>c) both sides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d</a:t>
            </a:r>
            <a:r>
              <a:rPr lang="en-US" dirty="0" smtClean="0">
                <a:hlinkClick r:id="rId2" action="ppaction://hlinksldjump"/>
              </a:rPr>
              <a:t>) either sides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e</a:t>
            </a:r>
            <a:r>
              <a:rPr lang="en-US" dirty="0" smtClean="0">
                <a:hlinkClick r:id="rId2" action="ppaction://hlinksldjump"/>
              </a:rPr>
              <a:t>) none/impossible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685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8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b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2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elephant is an example of a herbivore. What are herbivores?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animals which are huge in size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b</a:t>
            </a:r>
            <a:r>
              <a:rPr lang="en-US" dirty="0" smtClean="0">
                <a:hlinkClick r:id="rId3" action="ppaction://hlinksldjump"/>
              </a:rPr>
              <a:t>) animals which feed only on plants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c</a:t>
            </a:r>
            <a:r>
              <a:rPr lang="en-US" dirty="0" smtClean="0">
                <a:hlinkClick r:id="rId2" action="ppaction://hlinksldjump"/>
              </a:rPr>
              <a:t>) animals which feed both on meat and plants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d</a:t>
            </a:r>
            <a:r>
              <a:rPr lang="en-US" dirty="0" smtClean="0">
                <a:hlinkClick r:id="rId2" action="ppaction://hlinksldjump"/>
              </a:rPr>
              <a:t>) animals which feed only on grass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e</a:t>
            </a:r>
            <a:r>
              <a:rPr lang="en-US" dirty="0" smtClean="0">
                <a:hlinkClick r:id="rId2" action="ppaction://hlinksldjump"/>
              </a:rPr>
              <a:t>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b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536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questions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did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you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manage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to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get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correct?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35977"/>
            <a:ext cx="10515600" cy="244098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0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4" name="Right Arrow 3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capital city of England?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Manchester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b</a:t>
            </a:r>
            <a:r>
              <a:rPr lang="en-US" dirty="0" smtClean="0">
                <a:hlinkClick r:id="rId2" action="ppaction://hlinksldjump"/>
              </a:rPr>
              <a:t>) Birmingham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c</a:t>
            </a:r>
            <a:r>
              <a:rPr lang="en-US" dirty="0" smtClean="0">
                <a:hlinkClick r:id="rId3" action="ppaction://hlinksldjump"/>
              </a:rPr>
              <a:t>) London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d</a:t>
            </a:r>
            <a:r>
              <a:rPr lang="en-US" dirty="0" smtClean="0">
                <a:hlinkClick r:id="rId2" action="ppaction://hlinksldjump"/>
              </a:rPr>
              <a:t>) Liverpool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e</a:t>
            </a:r>
            <a:r>
              <a:rPr lang="en-US" dirty="0" smtClean="0">
                <a:hlinkClick r:id="rId2" action="ppaction://hlinksldjump"/>
              </a:rPr>
              <a:t>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2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88</TotalTime>
  <Words>915</Words>
  <Application>Microsoft Office PowerPoint</Application>
  <PresentationFormat>Widescreen</PresentationFormat>
  <Paragraphs>232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9" baseType="lpstr">
      <vt:lpstr>Corbel</vt:lpstr>
      <vt:lpstr>Wingdings</vt:lpstr>
      <vt:lpstr>Banded</vt:lpstr>
      <vt:lpstr>Educational quiz</vt:lpstr>
      <vt:lpstr>Welcome to the quiz game</vt:lpstr>
      <vt:lpstr>Correct!</vt:lpstr>
      <vt:lpstr>PowerPoint Presentation</vt:lpstr>
      <vt:lpstr>Incorrect!</vt:lpstr>
      <vt:lpstr>How many countries are there in the United Kingdom?</vt:lpstr>
      <vt:lpstr>Correct!</vt:lpstr>
      <vt:lpstr>Incorrect!</vt:lpstr>
      <vt:lpstr>What is the capital city of England?</vt:lpstr>
      <vt:lpstr>Correct!</vt:lpstr>
      <vt:lpstr>Incorrect!</vt:lpstr>
      <vt:lpstr>After how many years are presidential elections taken in the UK?</vt:lpstr>
      <vt:lpstr>Correct!</vt:lpstr>
      <vt:lpstr>Incorrect!</vt:lpstr>
      <vt:lpstr>Which poisonous gas is present in smoking charcoal?</vt:lpstr>
      <vt:lpstr>Correct!</vt:lpstr>
      <vt:lpstr>Incorrect!</vt:lpstr>
      <vt:lpstr>At which angle do perpendicular lines cross?</vt:lpstr>
      <vt:lpstr>Correct!</vt:lpstr>
      <vt:lpstr>Incorrect!</vt:lpstr>
      <vt:lpstr>Which term is used to describe the foot pointing downwards?</vt:lpstr>
      <vt:lpstr>Correct!</vt:lpstr>
      <vt:lpstr>Incorrect!</vt:lpstr>
      <vt:lpstr>Which of the following is a feature of a printed map?</vt:lpstr>
      <vt:lpstr>Correct!</vt:lpstr>
      <vt:lpstr>Incorrect!</vt:lpstr>
      <vt:lpstr>Which of the following is an example of computer hardware?</vt:lpstr>
      <vt:lpstr>Correct!</vt:lpstr>
      <vt:lpstr>Incorrect!</vt:lpstr>
      <vt:lpstr>What is an anecdote?</vt:lpstr>
      <vt:lpstr>Correct!</vt:lpstr>
      <vt:lpstr>Incorrect!</vt:lpstr>
      <vt:lpstr>How many countries surround Malawi?</vt:lpstr>
      <vt:lpstr>Correct!</vt:lpstr>
      <vt:lpstr>Incorrect!</vt:lpstr>
      <vt:lpstr>Which is the LARGEST ocean on earth?</vt:lpstr>
      <vt:lpstr>Correct!</vt:lpstr>
      <vt:lpstr>Incorrect!</vt:lpstr>
      <vt:lpstr>How deep can the ocean get?</vt:lpstr>
      <vt:lpstr>Correct!</vt:lpstr>
      <vt:lpstr>Incorrect!</vt:lpstr>
      <vt:lpstr>In which country is the tour de Eiffel located in?</vt:lpstr>
      <vt:lpstr>Correct!</vt:lpstr>
      <vt:lpstr>Incorrect!</vt:lpstr>
      <vt:lpstr>Which Microsoft software is best equipped for working with graphs?</vt:lpstr>
      <vt:lpstr>Correct!</vt:lpstr>
      <vt:lpstr>Incorrect!</vt:lpstr>
      <vt:lpstr>Which are the biggest countries in the continent Australia?</vt:lpstr>
      <vt:lpstr>Correct!</vt:lpstr>
      <vt:lpstr>Incorrect!</vt:lpstr>
      <vt:lpstr>What is the answer for -1+2?</vt:lpstr>
      <vt:lpstr>Correct!</vt:lpstr>
      <vt:lpstr>Incorrect!</vt:lpstr>
      <vt:lpstr>How many zeros are there in the hexadecimal colour white?</vt:lpstr>
      <vt:lpstr>Correct!</vt:lpstr>
      <vt:lpstr>Incorrect!</vt:lpstr>
      <vt:lpstr>What does the term LCD stand for?</vt:lpstr>
      <vt:lpstr>Correct!</vt:lpstr>
      <vt:lpstr>Incorrect!</vt:lpstr>
      <vt:lpstr>When using a computer mouse which side of the mouse is clicked in order to access the drop-down menu? </vt:lpstr>
      <vt:lpstr>Correct!</vt:lpstr>
      <vt:lpstr>Incorrect!</vt:lpstr>
      <vt:lpstr>An elephant is an example of a herbivore. What are herbivores?</vt:lpstr>
      <vt:lpstr>Correct!</vt:lpstr>
      <vt:lpstr>Incorrect!</vt:lpstr>
      <vt:lpstr>How many questions did you manage to get correct?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quiz</dc:title>
  <dc:creator>user</dc:creator>
  <cp:lastModifiedBy>user</cp:lastModifiedBy>
  <cp:revision>14</cp:revision>
  <dcterms:created xsi:type="dcterms:W3CDTF">2021-03-12T14:58:59Z</dcterms:created>
  <dcterms:modified xsi:type="dcterms:W3CDTF">2021-12-26T19:38:20Z</dcterms:modified>
</cp:coreProperties>
</file>