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0" r:id="rId6"/>
    <p:sldId id="257" r:id="rId7"/>
    <p:sldId id="258" r:id="rId8"/>
    <p:sldId id="277" r:id="rId9"/>
    <p:sldId id="278" r:id="rId10"/>
    <p:sldId id="259" r:id="rId11"/>
    <p:sldId id="260" r:id="rId12"/>
    <p:sldId id="279" r:id="rId13"/>
    <p:sldId id="280" r:id="rId14"/>
    <p:sldId id="261" r:id="rId15"/>
    <p:sldId id="262" r:id="rId16"/>
    <p:sldId id="275" r:id="rId17"/>
    <p:sldId id="276" r:id="rId18"/>
    <p:sldId id="263" r:id="rId19"/>
    <p:sldId id="264" r:id="rId20"/>
    <p:sldId id="273" r:id="rId21"/>
    <p:sldId id="274" r:id="rId22"/>
    <p:sldId id="265" r:id="rId23"/>
    <p:sldId id="266" r:id="rId24"/>
    <p:sldId id="271" r:id="rId25"/>
    <p:sldId id="27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04D2-1DA7-4C29-86F7-1FDE627956A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FEF-4E80-4611-A816-02EBF139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3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04D2-1DA7-4C29-86F7-1FDE627956A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FEF-4E80-4611-A816-02EBF139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7D004D2-1DA7-4C29-86F7-1FDE627956A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8F5AFEF-4E80-4611-A816-02EBF139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04D2-1DA7-4C29-86F7-1FDE627956A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FEF-4E80-4611-A816-02EBF139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D004D2-1DA7-4C29-86F7-1FDE627956A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F5AFEF-4E80-4611-A816-02EBF139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67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04D2-1DA7-4C29-86F7-1FDE627956A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FEF-4E80-4611-A816-02EBF139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04D2-1DA7-4C29-86F7-1FDE627956A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FEF-4E80-4611-A816-02EBF139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7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04D2-1DA7-4C29-86F7-1FDE627956A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FEF-4E80-4611-A816-02EBF139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5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04D2-1DA7-4C29-86F7-1FDE627956A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FEF-4E80-4611-A816-02EBF139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04D2-1DA7-4C29-86F7-1FDE627956A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FEF-4E80-4611-A816-02EBF139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7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04D2-1DA7-4C29-86F7-1FDE627956A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AFEF-4E80-4611-A816-02EBF139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2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7D004D2-1DA7-4C29-86F7-1FDE627956A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8F5AFEF-4E80-4611-A816-02EBF139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81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Sports quiz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Football/soccer</a:t>
            </a:r>
          </a:p>
          <a:p>
            <a:r>
              <a:rPr lang="en-US" dirty="0" smtClean="0"/>
              <a:t>By Takondwa Shawa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7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749730"/>
            <a:ext cx="9784080" cy="15087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many officials are present on the football pitch during an official match?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4258490"/>
            <a:ext cx="9784080" cy="195942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9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1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b</a:t>
            </a:r>
            <a:r>
              <a:rPr lang="en-US" dirty="0" smtClean="0">
                <a:hlinkClick r:id="rId3" action="ppaction://hlinksldjump"/>
              </a:rPr>
              <a:t>) 2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c</a:t>
            </a:r>
            <a:r>
              <a:rPr lang="en-US" dirty="0" smtClean="0">
                <a:hlinkClick r:id="rId3" action="ppaction://hlinksldjump"/>
              </a:rPr>
              <a:t>) 3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d) 4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e)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3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3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3131879"/>
            <a:ext cx="9784080" cy="15087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many players are allowed on the football pitch from each side during a football match?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4640638"/>
            <a:ext cx="9784080" cy="157728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48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a) 20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b</a:t>
            </a:r>
            <a:r>
              <a:rPr lang="en-US" dirty="0" smtClean="0">
                <a:hlinkClick r:id="rId3" action="ppaction://hlinksldjump"/>
              </a:rPr>
              <a:t>) 11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c</a:t>
            </a:r>
            <a:r>
              <a:rPr lang="en-US" dirty="0" smtClean="0">
                <a:hlinkClick r:id="rId2" action="ppaction://hlinksldjump"/>
              </a:rPr>
              <a:t>) 22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30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2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2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484" y="2792245"/>
            <a:ext cx="9784080" cy="15087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an official match how many touches on the ball is each player on the pitch allowed to have before passing it to a team mate?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4441370"/>
            <a:ext cx="9784080" cy="177654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54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1</a:t>
            </a:r>
            <a:endParaRPr lang="en-US" dirty="0" smtClean="0"/>
          </a:p>
          <a:p>
            <a:r>
              <a:rPr lang="en-US" dirty="0" smtClean="0">
                <a:hlinkClick r:id="rId2" action="ppaction://hlinksldjump"/>
              </a:rPr>
              <a:t>b) 2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c</a:t>
            </a:r>
            <a:r>
              <a:rPr lang="en-US" dirty="0" smtClean="0">
                <a:hlinkClick r:id="rId3" action="ppaction://hlinksldjump"/>
              </a:rPr>
              <a:t>) there is no limit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4</a:t>
            </a:r>
            <a:endParaRPr lang="en-US" dirty="0" smtClean="0"/>
          </a:p>
          <a:p>
            <a:r>
              <a:rPr lang="en-US" dirty="0" smtClean="0">
                <a:hlinkClick r:id="rId2" action="ppaction://hlinksldjump"/>
              </a:rPr>
              <a:t>e)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4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Welcome to the quiz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96343"/>
            <a:ext cx="10515600" cy="278062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For a correct answer you’ll see: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c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687742"/>
            <a:ext cx="9784080" cy="15087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many halves or proper breaks does an official match have?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4349930"/>
            <a:ext cx="9784080" cy="18679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1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1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b</a:t>
            </a:r>
            <a:r>
              <a:rPr lang="en-US" dirty="0" smtClean="0">
                <a:hlinkClick r:id="rId3" action="ppaction://hlinksldjump"/>
              </a:rPr>
              <a:t>) 2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c</a:t>
            </a:r>
            <a:r>
              <a:rPr lang="en-US" dirty="0" smtClean="0">
                <a:hlinkClick r:id="rId3" action="ppaction://hlinksldjump"/>
              </a:rPr>
              <a:t>) 3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d</a:t>
            </a:r>
            <a:r>
              <a:rPr lang="en-US" dirty="0" smtClean="0">
                <a:hlinkClick r:id="rId3" action="ppaction://hlinksldjump"/>
              </a:rPr>
              <a:t>) 4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e</a:t>
            </a:r>
            <a:r>
              <a:rPr lang="en-US" dirty="0" smtClean="0">
                <a:hlinkClick r:id="rId3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26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536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questions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you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manage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to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get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correct?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35977"/>
            <a:ext cx="10515600" cy="244098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9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0" y="1721090"/>
            <a:ext cx="9784080" cy="1413995"/>
          </a:xfrm>
        </p:spPr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5085"/>
            <a:ext cx="10515600" cy="30418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For an incorrect answer you’ll see: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39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944906"/>
            <a:ext cx="9784080" cy="32730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HOW LONG IS AN OFFICIAL FOOTBALL MATCH PLAYED FOR?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523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30 minutes</a:t>
            </a:r>
            <a:endParaRPr lang="en-US" dirty="0" smtClean="0"/>
          </a:p>
          <a:p>
            <a:r>
              <a:rPr lang="en-US" dirty="0" smtClean="0">
                <a:hlinkClick r:id="rId2" action="ppaction://hlinksldjump"/>
              </a:rPr>
              <a:t>b) 2 hours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c</a:t>
            </a:r>
            <a:r>
              <a:rPr lang="en-US" dirty="0" smtClean="0">
                <a:hlinkClick r:id="rId3" action="ppaction://hlinksldjump"/>
              </a:rPr>
              <a:t>) 90 minutes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100 minutes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8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c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109</TotalTime>
  <Words>267</Words>
  <Application>Microsoft Office PowerPoint</Application>
  <PresentationFormat>Widescreen</PresentationFormat>
  <Paragraphs>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Corbel</vt:lpstr>
      <vt:lpstr>Wingdings</vt:lpstr>
      <vt:lpstr>Banded</vt:lpstr>
      <vt:lpstr>Sports quiz</vt:lpstr>
      <vt:lpstr>Welcome to the quiz game</vt:lpstr>
      <vt:lpstr>Correct!</vt:lpstr>
      <vt:lpstr>PowerPoint Presentation</vt:lpstr>
      <vt:lpstr>Incorrect!</vt:lpstr>
      <vt:lpstr> </vt:lpstr>
      <vt:lpstr>PowerPoint Presentation</vt:lpstr>
      <vt:lpstr>Correct!</vt:lpstr>
      <vt:lpstr>Incorrect!</vt:lpstr>
      <vt:lpstr>How many officials are present on the football pitch during an official match?</vt:lpstr>
      <vt:lpstr>PowerPoint Presentation</vt:lpstr>
      <vt:lpstr>Correct!</vt:lpstr>
      <vt:lpstr>Incorrect!</vt:lpstr>
      <vt:lpstr>How many players are allowed on the football pitch from each side during a football match?</vt:lpstr>
      <vt:lpstr>PowerPoint Presentation</vt:lpstr>
      <vt:lpstr>Correct!</vt:lpstr>
      <vt:lpstr>Incorrect!</vt:lpstr>
      <vt:lpstr>In an official match how many touches on the ball is each player on the pitch allowed to have before passing it to a team mate?</vt:lpstr>
      <vt:lpstr>PowerPoint Presentation</vt:lpstr>
      <vt:lpstr>Correct!</vt:lpstr>
      <vt:lpstr>Incorrect!</vt:lpstr>
      <vt:lpstr>How many halves or proper breaks does an official match have?</vt:lpstr>
      <vt:lpstr>PowerPoint Presentation</vt:lpstr>
      <vt:lpstr>Correct!</vt:lpstr>
      <vt:lpstr>Incorrect!</vt:lpstr>
      <vt:lpstr>How many questions did you manage to get correct?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quiz</dc:title>
  <dc:creator>user</dc:creator>
  <cp:lastModifiedBy>user</cp:lastModifiedBy>
  <cp:revision>12</cp:revision>
  <dcterms:created xsi:type="dcterms:W3CDTF">2021-03-02T13:24:17Z</dcterms:created>
  <dcterms:modified xsi:type="dcterms:W3CDTF">2021-12-26T19:45:25Z</dcterms:modified>
</cp:coreProperties>
</file>