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9" r:id="rId5"/>
    <p:sldId id="270" r:id="rId6"/>
    <p:sldId id="257" r:id="rId7"/>
    <p:sldId id="258" r:id="rId8"/>
    <p:sldId id="271" r:id="rId9"/>
    <p:sldId id="272" r:id="rId10"/>
    <p:sldId id="259" r:id="rId11"/>
    <p:sldId id="260" r:id="rId12"/>
    <p:sldId id="273" r:id="rId13"/>
    <p:sldId id="274" r:id="rId14"/>
    <p:sldId id="261" r:id="rId15"/>
    <p:sldId id="262" r:id="rId16"/>
    <p:sldId id="280" r:id="rId17"/>
    <p:sldId id="281" r:id="rId18"/>
    <p:sldId id="263" r:id="rId19"/>
    <p:sldId id="264" r:id="rId20"/>
    <p:sldId id="275" r:id="rId21"/>
    <p:sldId id="276" r:id="rId22"/>
    <p:sldId id="265" r:id="rId23"/>
    <p:sldId id="26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CA6A-2885-4E7D-BCD2-5137294CE894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1148-F51C-40BB-86A3-9655CCC3F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4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CA6A-2885-4E7D-BCD2-5137294CE894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1148-F51C-40BB-86A3-9655CCC3F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6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014CA6A-2885-4E7D-BCD2-5137294CE894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B041148-F51C-40BB-86A3-9655CCC3F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9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CA6A-2885-4E7D-BCD2-5137294CE894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1148-F51C-40BB-86A3-9655CCC3F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14CA6A-2885-4E7D-BCD2-5137294CE894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41148-F51C-40BB-86A3-9655CCC3F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68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CA6A-2885-4E7D-BCD2-5137294CE894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1148-F51C-40BB-86A3-9655CCC3F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0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CA6A-2885-4E7D-BCD2-5137294CE894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1148-F51C-40BB-86A3-9655CCC3F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8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CA6A-2885-4E7D-BCD2-5137294CE894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1148-F51C-40BB-86A3-9655CCC3F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5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CA6A-2885-4E7D-BCD2-5137294CE894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1148-F51C-40BB-86A3-9655CCC3F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1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CA6A-2885-4E7D-BCD2-5137294CE894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1148-F51C-40BB-86A3-9655CCC3F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6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CA6A-2885-4E7D-BCD2-5137294CE894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1148-F51C-40BB-86A3-9655CCC3F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7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014CA6A-2885-4E7D-BCD2-5137294CE894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B041148-F51C-40BB-86A3-9655CCC3F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5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Quiz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Sports edition</a:t>
            </a:r>
          </a:p>
          <a:p>
            <a:r>
              <a:rPr lang="en-US" dirty="0" smtClean="0"/>
              <a:t>By Takondwa Shawa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9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504862"/>
            <a:ext cx="9784080" cy="15087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many players can play fifa at the same time sharing the same screen?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4258490"/>
            <a:ext cx="9784080" cy="195942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56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a</a:t>
            </a:r>
            <a:r>
              <a:rPr lang="en-US" dirty="0" smtClean="0">
                <a:hlinkClick r:id="rId2" action="ppaction://hlinksldjump"/>
              </a:rPr>
              <a:t>) 1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b</a:t>
            </a:r>
            <a:r>
              <a:rPr lang="en-US" dirty="0" smtClean="0">
                <a:hlinkClick r:id="rId2" action="ppaction://hlinksldjump"/>
              </a:rPr>
              <a:t>) 2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c</a:t>
            </a:r>
            <a:r>
              <a:rPr lang="en-US" dirty="0" smtClean="0">
                <a:hlinkClick r:id="rId2" action="ppaction://hlinksldjump"/>
              </a:rPr>
              <a:t>) 3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d</a:t>
            </a:r>
            <a:r>
              <a:rPr lang="en-US" dirty="0" smtClean="0">
                <a:hlinkClick r:id="rId3" action="ppaction://hlinksldjump"/>
              </a:rPr>
              <a:t>) 4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e</a:t>
            </a:r>
            <a:r>
              <a:rPr lang="en-US" dirty="0" smtClean="0">
                <a:hlinkClick r:id="rId2" action="ppaction://hlinksldjump"/>
              </a:rPr>
              <a:t>) 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5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9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d</a:t>
            </a:r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42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67297"/>
            <a:ext cx="9784080" cy="15087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Which game is one of the most popular basketball games?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4376057"/>
            <a:ext cx="9784080" cy="18418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a) basketball legends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b</a:t>
            </a:r>
            <a:r>
              <a:rPr lang="en-US" dirty="0" smtClean="0">
                <a:hlinkClick r:id="rId3" action="ppaction://hlinksldjump"/>
              </a:rPr>
              <a:t>) NBA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c</a:t>
            </a:r>
            <a:r>
              <a:rPr lang="en-US" dirty="0" smtClean="0">
                <a:hlinkClick r:id="rId2" action="ppaction://hlinksldjump"/>
              </a:rPr>
              <a:t>) street basketball</a:t>
            </a:r>
            <a:endParaRPr lang="en-US" dirty="0" smtClean="0"/>
          </a:p>
          <a:p>
            <a:r>
              <a:rPr lang="en-US" dirty="0" smtClean="0">
                <a:hlinkClick r:id="rId2" action="ppaction://hlinksldjump"/>
              </a:rPr>
              <a:t>d) slam dunk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e</a:t>
            </a:r>
            <a:r>
              <a:rPr lang="en-US" dirty="0" smtClean="0">
                <a:hlinkClick r:id="rId2" action="ppaction://hlinksldjump"/>
              </a:rPr>
              <a:t>) 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97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04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b 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05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726930"/>
            <a:ext cx="9784080" cy="15087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many players a-side are there in fifa street/ Volta?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4376056"/>
            <a:ext cx="9784080" cy="18418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5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a</a:t>
            </a:r>
            <a:r>
              <a:rPr lang="en-US" dirty="0" smtClean="0">
                <a:hlinkClick r:id="rId2" action="ppaction://hlinksldjump"/>
              </a:rPr>
              <a:t>) 2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b</a:t>
            </a:r>
            <a:r>
              <a:rPr lang="en-US" dirty="0" smtClean="0">
                <a:hlinkClick r:id="rId2" action="ppaction://hlinksldjump"/>
              </a:rPr>
              <a:t>) 3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c</a:t>
            </a:r>
            <a:r>
              <a:rPr lang="en-US" dirty="0" smtClean="0">
                <a:hlinkClick r:id="rId2" action="ppaction://hlinksldjump"/>
              </a:rPr>
              <a:t>) 4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d</a:t>
            </a:r>
            <a:r>
              <a:rPr lang="en-US" dirty="0" smtClean="0">
                <a:hlinkClick r:id="rId3" action="ppaction://hlinksldjump"/>
              </a:rPr>
              <a:t>) 5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e</a:t>
            </a:r>
            <a:r>
              <a:rPr lang="en-US" dirty="0" smtClean="0">
                <a:hlinkClick r:id="rId2" action="ppaction://hlinksldjump"/>
              </a:rPr>
              <a:t>) 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6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Welcome to the quiz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96343"/>
            <a:ext cx="10515600" cy="278062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For a correct answer you’ll see: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0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7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d 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479" y="2596302"/>
            <a:ext cx="9784080" cy="15087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many players can share the same screen in a formula one game?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4258490"/>
            <a:ext cx="9784080" cy="195942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8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a</a:t>
            </a:r>
            <a:r>
              <a:rPr lang="en-US" dirty="0" smtClean="0">
                <a:hlinkClick r:id="rId2" action="ppaction://hlinksldjump"/>
              </a:rPr>
              <a:t>) 1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b</a:t>
            </a:r>
            <a:r>
              <a:rPr lang="en-US" dirty="0" smtClean="0">
                <a:hlinkClick r:id="rId3" action="ppaction://hlinksldjump"/>
              </a:rPr>
              <a:t>) 2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c</a:t>
            </a:r>
            <a:r>
              <a:rPr lang="en-US" dirty="0" smtClean="0">
                <a:hlinkClick r:id="rId2" action="ppaction://hlinksldjump"/>
              </a:rPr>
              <a:t>) 3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d</a:t>
            </a:r>
            <a:r>
              <a:rPr lang="en-US" dirty="0" smtClean="0">
                <a:hlinkClick r:id="rId2" action="ppaction://hlinksldjump"/>
              </a:rPr>
              <a:t>) 4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e</a:t>
            </a:r>
            <a:r>
              <a:rPr lang="en-US" dirty="0" smtClean="0">
                <a:hlinkClick r:id="rId2" action="ppaction://hlinksldjump"/>
              </a:rPr>
              <a:t>) none/impossible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6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b</a:t>
            </a:r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0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536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many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questions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did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you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manage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to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get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correct?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35977"/>
            <a:ext cx="10515600" cy="244098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3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2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960" y="1721090"/>
            <a:ext cx="9784080" cy="1413995"/>
          </a:xfrm>
        </p:spPr>
        <p:txBody>
          <a:bodyPr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5085"/>
            <a:ext cx="10515600" cy="304187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For an incorrect answer you’ll see: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7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418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648553"/>
            <a:ext cx="9784080" cy="15087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Which game is one of the most popular football games?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4284616"/>
            <a:ext cx="9784080" cy="193330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7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a</a:t>
            </a:r>
            <a:r>
              <a:rPr lang="en-US" dirty="0" smtClean="0">
                <a:hlinkClick r:id="rId2" action="ppaction://hlinksldjump"/>
              </a:rPr>
              <a:t>) football manager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b</a:t>
            </a:r>
            <a:r>
              <a:rPr lang="en-US" dirty="0" smtClean="0">
                <a:hlinkClick r:id="rId2" action="ppaction://hlinksldjump"/>
              </a:rPr>
              <a:t>) dream league soccer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c</a:t>
            </a:r>
            <a:r>
              <a:rPr lang="en-US" dirty="0" smtClean="0">
                <a:hlinkClick r:id="rId2" action="ppaction://hlinksldjump"/>
              </a:rPr>
              <a:t>) mario cart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d) fifa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e</a:t>
            </a:r>
            <a:r>
              <a:rPr lang="en-US" dirty="0" smtClean="0">
                <a:hlinkClick r:id="rId2" action="ppaction://hlinksldjump"/>
              </a:rPr>
              <a:t>) 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6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d 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12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27</TotalTime>
  <Words>250</Words>
  <Application>Microsoft Office PowerPoint</Application>
  <PresentationFormat>Widescreen</PresentationFormat>
  <Paragraphs>65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Corbel</vt:lpstr>
      <vt:lpstr>Wingdings</vt:lpstr>
      <vt:lpstr>Banded</vt:lpstr>
      <vt:lpstr>Game Quiz</vt:lpstr>
      <vt:lpstr>Welcome to the quiz game</vt:lpstr>
      <vt:lpstr>Correct!</vt:lpstr>
      <vt:lpstr>PowerPoint Presentation</vt:lpstr>
      <vt:lpstr>Incorrect!</vt:lpstr>
      <vt:lpstr>Which game is one of the most popular football games?</vt:lpstr>
      <vt:lpstr>PowerPoint Presentation</vt:lpstr>
      <vt:lpstr>Correct!</vt:lpstr>
      <vt:lpstr>Incorrect!</vt:lpstr>
      <vt:lpstr>How many players can play fifa at the same time sharing the same screen?</vt:lpstr>
      <vt:lpstr>PowerPoint Presentation</vt:lpstr>
      <vt:lpstr>Correct!</vt:lpstr>
      <vt:lpstr>Incorrect!</vt:lpstr>
      <vt:lpstr>Which game is one of the most popular basketball games?</vt:lpstr>
      <vt:lpstr>PowerPoint Presentation</vt:lpstr>
      <vt:lpstr>Correct!</vt:lpstr>
      <vt:lpstr>Incorrect!</vt:lpstr>
      <vt:lpstr>How many players a-side are there in fifa street/ Volta?</vt:lpstr>
      <vt:lpstr>PowerPoint Presentation</vt:lpstr>
      <vt:lpstr>Correct!</vt:lpstr>
      <vt:lpstr>Incorrect!</vt:lpstr>
      <vt:lpstr>How many players can share the same screen in a formula one game?</vt:lpstr>
      <vt:lpstr>PowerPoint Presentation</vt:lpstr>
      <vt:lpstr>Correct!</vt:lpstr>
      <vt:lpstr>Incorrect!</vt:lpstr>
      <vt:lpstr>How many questions did you manage to get correct?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Quiz</dc:title>
  <dc:creator>user</dc:creator>
  <cp:lastModifiedBy>user</cp:lastModifiedBy>
  <cp:revision>6</cp:revision>
  <dcterms:created xsi:type="dcterms:W3CDTF">2021-03-05T13:24:15Z</dcterms:created>
  <dcterms:modified xsi:type="dcterms:W3CDTF">2021-12-26T19:47:15Z</dcterms:modified>
</cp:coreProperties>
</file>