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774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668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2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959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009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066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421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093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80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377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86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6E132-D188-4C35-ADC5-6C4654921703}" type="datetimeFigureOut">
              <a:rPr lang="he-IL" smtClean="0"/>
              <a:t>י"ד/אב/תש"פ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560F0-40A9-4E5F-ACDE-3369A862814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786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1469528" y="4518206"/>
            <a:ext cx="1388782" cy="1864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dirty="0" smtClean="0"/>
              <a:t>Browser: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, html5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642408" y="4518206"/>
            <a:ext cx="1388782" cy="1864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dirty="0" smtClean="0"/>
              <a:t>Node JS Web Server</a:t>
            </a:r>
            <a:br>
              <a:rPr lang="en-US" dirty="0" smtClean="0"/>
            </a:br>
            <a:r>
              <a:rPr lang="en-US" dirty="0" smtClean="0"/>
              <a:t>Port 3000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157009" y="4509244"/>
            <a:ext cx="1388784" cy="1864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dirty="0" smtClean="0"/>
              <a:t>Database:</a:t>
            </a:r>
            <a:br>
              <a:rPr lang="en-US" dirty="0" smtClean="0"/>
            </a:br>
            <a:r>
              <a:rPr lang="en-US" dirty="0" smtClean="0"/>
              <a:t>Postgres</a:t>
            </a:r>
          </a:p>
        </p:txBody>
      </p:sp>
      <p:cxnSp>
        <p:nvCxnSpPr>
          <p:cNvPr id="57" name="Straight Arrow Connector 56"/>
          <p:cNvCxnSpPr>
            <a:stCxn id="55" idx="3"/>
            <a:endCxn id="56" idx="1"/>
          </p:cNvCxnSpPr>
          <p:nvPr/>
        </p:nvCxnSpPr>
        <p:spPr>
          <a:xfrm flipV="1">
            <a:off x="9031190" y="5441574"/>
            <a:ext cx="1125819" cy="8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866577" y="5076814"/>
            <a:ext cx="2261231" cy="19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858310" y="5729839"/>
            <a:ext cx="2269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66577" y="4172809"/>
            <a:ext cx="218395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images etc..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2866578" y="5306722"/>
            <a:ext cx="2112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9179761" y="5007297"/>
            <a:ext cx="7074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data</a:t>
            </a:r>
            <a:endParaRPr lang="he-IL" dirty="0"/>
          </a:p>
        </p:txBody>
      </p:sp>
      <p:sp>
        <p:nvSpPr>
          <p:cNvPr id="64" name="Rounded Rectangle 63"/>
          <p:cNvSpPr/>
          <p:nvPr/>
        </p:nvSpPr>
        <p:spPr>
          <a:xfrm>
            <a:off x="5127808" y="4509242"/>
            <a:ext cx="1388782" cy="1864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dirty="0" smtClean="0"/>
              <a:t>Angular Dev Server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Port 4200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6515753" y="5729839"/>
            <a:ext cx="1126655" cy="10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72763" y="5333614"/>
            <a:ext cx="1013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85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1469528" y="4518206"/>
            <a:ext cx="1388782" cy="1864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dirty="0" smtClean="0"/>
              <a:t>Browser: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, html5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7642408" y="4518206"/>
            <a:ext cx="1388782" cy="1864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dirty="0" smtClean="0"/>
              <a:t>Node JS Web Server</a:t>
            </a:r>
            <a:br>
              <a:rPr lang="en-US" dirty="0" smtClean="0"/>
            </a:br>
            <a:r>
              <a:rPr lang="en-US" dirty="0" smtClean="0"/>
              <a:t>Port 3000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157009" y="4509244"/>
            <a:ext cx="1388784" cy="1864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dirty="0" smtClean="0"/>
              <a:t>Database:</a:t>
            </a:r>
            <a:br>
              <a:rPr lang="en-US" dirty="0" smtClean="0"/>
            </a:br>
            <a:r>
              <a:rPr lang="en-US" dirty="0" smtClean="0"/>
              <a:t>Postgres</a:t>
            </a:r>
          </a:p>
        </p:txBody>
      </p:sp>
      <p:cxnSp>
        <p:nvCxnSpPr>
          <p:cNvPr id="57" name="Straight Arrow Connector 56"/>
          <p:cNvCxnSpPr>
            <a:stCxn id="55" idx="3"/>
            <a:endCxn id="56" idx="1"/>
          </p:cNvCxnSpPr>
          <p:nvPr/>
        </p:nvCxnSpPr>
        <p:spPr>
          <a:xfrm flipV="1">
            <a:off x="9031190" y="5441574"/>
            <a:ext cx="1125819" cy="89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866577" y="5076814"/>
            <a:ext cx="4775831" cy="19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858310" y="5729839"/>
            <a:ext cx="4784098" cy="41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66577" y="4172809"/>
            <a:ext cx="218395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javascript</a:t>
            </a:r>
            <a:r>
              <a:rPr lang="en-US" dirty="0" smtClean="0"/>
              <a:t>, images etc..</a:t>
            </a:r>
            <a:endParaRPr lang="he-IL" dirty="0"/>
          </a:p>
        </p:txBody>
      </p:sp>
      <p:sp>
        <p:nvSpPr>
          <p:cNvPr id="61" name="TextBox 60"/>
          <p:cNvSpPr txBox="1"/>
          <p:nvPr/>
        </p:nvSpPr>
        <p:spPr>
          <a:xfrm>
            <a:off x="2866578" y="5306722"/>
            <a:ext cx="21126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Rest </a:t>
            </a:r>
            <a:r>
              <a:rPr lang="en-US" dirty="0" err="1" smtClean="0"/>
              <a:t>api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9179761" y="5007297"/>
            <a:ext cx="7074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data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4575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27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Honig</dc:creator>
  <cp:lastModifiedBy>Noam Honig</cp:lastModifiedBy>
  <cp:revision>7</cp:revision>
  <dcterms:created xsi:type="dcterms:W3CDTF">2020-08-04T10:40:56Z</dcterms:created>
  <dcterms:modified xsi:type="dcterms:W3CDTF">2020-08-05T11:22:25Z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