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5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8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86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87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1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04A4-9874-48BC-BA96-0E0832844A69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EF8A-E711-4DA7-AE42-9D143B9805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8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C75EFFC-FFBA-490C-9E5A-21BB44F57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Computer Networks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sz="4800" dirty="0">
                <a:solidFill>
                  <a:srgbClr val="FF0000"/>
                </a:solidFill>
              </a:rPr>
              <a:t>Fall </a:t>
            </a:r>
            <a:r>
              <a:rPr lang="en-US" altLang="zh-CN" sz="4800" dirty="0" smtClean="0">
                <a:solidFill>
                  <a:srgbClr val="FF0000"/>
                </a:solidFill>
              </a:rPr>
              <a:t>2023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62D87E1-835B-4148-A1A2-964B99E12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Programing Assignment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</a:rPr>
              <a:t>4. Network Layer </a:t>
            </a:r>
            <a:r>
              <a:rPr lang="en-US" altLang="zh-CN" sz="3600" b="1" dirty="0">
                <a:solidFill>
                  <a:srgbClr val="FF0000"/>
                </a:solidFill>
              </a:rPr>
              <a:t>Assignment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="" xmlns:a16="http://schemas.microsoft.com/office/drawing/2014/main" id="{030E5E3E-1874-4076-A9F0-8122CCF7FEAF}"/>
              </a:ext>
            </a:extLst>
          </p:cNvPr>
          <p:cNvSpPr txBox="1">
            <a:spLocks/>
          </p:cNvSpPr>
          <p:nvPr/>
        </p:nvSpPr>
        <p:spPr>
          <a:xfrm>
            <a:off x="7486261" y="5461940"/>
            <a:ext cx="4705739" cy="1346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FF0000"/>
                </a:solidFill>
              </a:rPr>
              <a:t>Hou Huawei</a:t>
            </a:r>
          </a:p>
          <a:p>
            <a:r>
              <a:rPr lang="en-US" altLang="zh-CN" sz="2000" b="1" dirty="0">
                <a:solidFill>
                  <a:srgbClr val="FF0000"/>
                </a:solidFill>
              </a:rPr>
              <a:t>1136288430@qq.com</a:t>
            </a:r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Zhixin</a:t>
            </a:r>
            <a:r>
              <a:rPr lang="en-US" altLang="zh-CN" sz="2000" b="1" dirty="0">
                <a:solidFill>
                  <a:srgbClr val="FF0000"/>
                </a:solidFill>
              </a:rPr>
              <a:t> Building N201</a:t>
            </a:r>
          </a:p>
        </p:txBody>
      </p:sp>
    </p:spTree>
    <p:extLst>
      <p:ext uri="{BB962C8B-B14F-4D97-AF65-F5344CB8AC3E}">
        <p14:creationId xmlns:p14="http://schemas.microsoft.com/office/powerpoint/2010/main" val="18794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Calculates the distance and path of a given topology. 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9661" y="2327021"/>
            <a:ext cx="4258691" cy="35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</a:t>
            </a:r>
            <a:r>
              <a:rPr lang="en-US" altLang="zh-CN" dirty="0" smtClean="0"/>
              <a:t>3.1  </a:t>
            </a:r>
            <a:r>
              <a:rPr lang="en-US" altLang="zh-CN" dirty="0" smtClean="0"/>
              <a:t>Dijkstra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Assignment </a:t>
            </a:r>
            <a:r>
              <a:rPr lang="en-US" altLang="zh-CN" b="1" dirty="0" smtClean="0"/>
              <a:t>3.1: </a:t>
            </a:r>
            <a:r>
              <a:rPr lang="en-US" altLang="zh-CN" b="1" dirty="0"/>
              <a:t>Dijkstra algorithm. </a:t>
            </a:r>
            <a:endParaRPr lang="zh-CN" altLang="zh-CN" dirty="0"/>
          </a:p>
          <a:p>
            <a:r>
              <a:rPr lang="en-US" altLang="zh-CN" b="1" dirty="0"/>
              <a:t>In this assignment, you will develop a</a:t>
            </a:r>
            <a:r>
              <a:rPr lang="en-US" altLang="zh-CN" b="1" i="1" dirty="0"/>
              <a:t> </a:t>
            </a:r>
            <a:r>
              <a:rPr lang="en-US" altLang="zh-CN" b="1" i="1" u="sng" dirty="0"/>
              <a:t>Dijkstra algorithm</a:t>
            </a:r>
            <a:r>
              <a:rPr lang="en-US" altLang="zh-CN" b="1" dirty="0"/>
              <a:t> </a:t>
            </a:r>
            <a:r>
              <a:rPr lang="en-US" altLang="zh-CN" b="1" dirty="0" smtClean="0"/>
              <a:t>in Python. You </a:t>
            </a:r>
            <a:r>
              <a:rPr lang="en-US" altLang="zh-CN" b="1" dirty="0"/>
              <a:t>should write python script to develop it. </a:t>
            </a:r>
            <a:endParaRPr lang="zh-CN" altLang="zh-CN" dirty="0"/>
          </a:p>
          <a:p>
            <a:r>
              <a:rPr lang="en-US" altLang="zh-CN" b="1" dirty="0"/>
              <a:t>For the program: </a:t>
            </a:r>
            <a:endParaRPr lang="zh-CN" altLang="zh-CN" dirty="0"/>
          </a:p>
          <a:p>
            <a:pPr lvl="0"/>
            <a:r>
              <a:rPr lang="en-US" altLang="zh-CN" b="1" dirty="0"/>
              <a:t>Input a topology of network nodes and a specified node.</a:t>
            </a:r>
            <a:endParaRPr lang="zh-CN" altLang="zh-CN" dirty="0"/>
          </a:p>
          <a:p>
            <a:pPr lvl="0"/>
            <a:r>
              <a:rPr lang="en-US" altLang="zh-CN" b="1" dirty="0"/>
              <a:t>Output the distance list and path from the specified node to other nodes. </a:t>
            </a:r>
            <a:endParaRPr lang="zh-CN" altLang="zh-CN" dirty="0"/>
          </a:p>
          <a:p>
            <a:pPr lvl="0"/>
            <a:r>
              <a:rPr lang="en-US" altLang="zh-CN" b="1" dirty="0"/>
              <a:t>Be able to compute distance and path of any node in topology.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Assignment </a:t>
            </a:r>
            <a:r>
              <a:rPr lang="en-US" altLang="zh-CN" dirty="0" smtClean="0"/>
              <a:t>3.2  Distance-Vector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Assignment </a:t>
            </a:r>
            <a:r>
              <a:rPr lang="en-US" altLang="zh-CN" b="1" dirty="0" smtClean="0"/>
              <a:t>3.2: </a:t>
            </a:r>
            <a:r>
              <a:rPr lang="en-US" altLang="zh-CN" b="1" dirty="0"/>
              <a:t>Distance-Vector</a:t>
            </a:r>
            <a:r>
              <a:rPr lang="en-US" altLang="zh-CN" b="1" dirty="0" smtClean="0"/>
              <a:t> algorithm. </a:t>
            </a:r>
            <a:endParaRPr lang="zh-CN" altLang="zh-CN" dirty="0"/>
          </a:p>
          <a:p>
            <a:r>
              <a:rPr lang="en-US" altLang="zh-CN" b="1" dirty="0"/>
              <a:t>In this assignment, you will develop a</a:t>
            </a:r>
            <a:r>
              <a:rPr lang="en-US" altLang="zh-CN" b="1" i="1" dirty="0"/>
              <a:t> </a:t>
            </a:r>
            <a:r>
              <a:rPr lang="en-US" altLang="zh-CN" b="1" i="1" u="sng" dirty="0"/>
              <a:t>Distance-Vector</a:t>
            </a:r>
            <a:r>
              <a:rPr lang="en-US" altLang="zh-CN" b="1" dirty="0"/>
              <a:t> </a:t>
            </a:r>
            <a:r>
              <a:rPr lang="en-US" altLang="zh-CN" b="1" dirty="0" smtClean="0"/>
              <a:t>in Python. You </a:t>
            </a:r>
            <a:r>
              <a:rPr lang="en-US" altLang="zh-CN" b="1" dirty="0"/>
              <a:t>should write python script to develop it. </a:t>
            </a:r>
            <a:endParaRPr lang="zh-CN" altLang="zh-CN" dirty="0"/>
          </a:p>
          <a:p>
            <a:r>
              <a:rPr lang="en-US" altLang="zh-CN" b="1" dirty="0"/>
              <a:t>For the program: </a:t>
            </a:r>
            <a:endParaRPr lang="zh-CN" altLang="zh-CN" dirty="0"/>
          </a:p>
          <a:p>
            <a:pPr lvl="0"/>
            <a:r>
              <a:rPr lang="en-US" altLang="zh-CN" b="1" dirty="0"/>
              <a:t>Initialize the routing </a:t>
            </a:r>
            <a:r>
              <a:rPr lang="en-US" altLang="zh-CN" b="1" dirty="0" smtClean="0"/>
              <a:t>table for </a:t>
            </a:r>
            <a:r>
              <a:rPr lang="en-US" altLang="zh-CN" b="1" dirty="0" smtClean="0"/>
              <a:t>each node, and begin to </a:t>
            </a:r>
            <a:r>
              <a:rPr lang="en-US" altLang="zh-CN" b="1" dirty="0" smtClean="0"/>
              <a:t>iterate</a:t>
            </a:r>
            <a:r>
              <a:rPr lang="en-US" altLang="zh-CN" b="1" dirty="0" smtClean="0"/>
              <a:t>.</a:t>
            </a:r>
            <a:endParaRPr lang="zh-CN" altLang="zh-CN" dirty="0"/>
          </a:p>
          <a:p>
            <a:pPr lvl="0"/>
            <a:r>
              <a:rPr lang="en-US" altLang="zh-CN" b="1" dirty="0"/>
              <a:t>Output the distance list and path from the specified node to other nodes. </a:t>
            </a:r>
            <a:endParaRPr lang="zh-CN" altLang="zh-CN" dirty="0"/>
          </a:p>
          <a:p>
            <a:pPr lvl="0"/>
            <a:r>
              <a:rPr lang="en-US" altLang="zh-CN" b="1" dirty="0"/>
              <a:t>Be able to compute distance and path of any node in topology.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37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174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Computer Networks Fall 2023</vt:lpstr>
      <vt:lpstr>Content</vt:lpstr>
      <vt:lpstr>Assignment 3.1  Dijkstra algorithm</vt:lpstr>
      <vt:lpstr>Assignment 3.2  Distance-Vector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Fall 2021</dc:title>
  <dc:creator>Huawei</dc:creator>
  <cp:lastModifiedBy>Huawei Hou</cp:lastModifiedBy>
  <cp:revision>3</cp:revision>
  <dcterms:created xsi:type="dcterms:W3CDTF">2021-11-29T07:30:06Z</dcterms:created>
  <dcterms:modified xsi:type="dcterms:W3CDTF">2023-11-27T08:02:36Z</dcterms:modified>
</cp:coreProperties>
</file>