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7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5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6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8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6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1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04A4-9874-48BC-BA96-0E0832844A69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8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75EFFC-FFBA-490C-9E5A-21BB44F5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Computer Networks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4800" dirty="0">
                <a:solidFill>
                  <a:srgbClr val="FF0000"/>
                </a:solidFill>
              </a:rPr>
              <a:t>Fall </a:t>
            </a:r>
            <a:r>
              <a:rPr lang="en-US" altLang="zh-CN" sz="4800" dirty="0" smtClean="0">
                <a:solidFill>
                  <a:srgbClr val="FF0000"/>
                </a:solidFill>
              </a:rPr>
              <a:t>2023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62D87E1-835B-4148-A1A2-964B99E12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Programing Assignment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5. Data link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Layer </a:t>
            </a:r>
            <a:r>
              <a:rPr lang="en-US" altLang="zh-CN" sz="3600" b="1" dirty="0">
                <a:solidFill>
                  <a:srgbClr val="FF0000"/>
                </a:solidFill>
              </a:rPr>
              <a:t>Assignment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xmlns="" id="{030E5E3E-1874-4076-A9F0-8122CCF7FEAF}"/>
              </a:ext>
            </a:extLst>
          </p:cNvPr>
          <p:cNvSpPr txBox="1">
            <a:spLocks/>
          </p:cNvSpPr>
          <p:nvPr/>
        </p:nvSpPr>
        <p:spPr>
          <a:xfrm>
            <a:off x="7486261" y="5461940"/>
            <a:ext cx="4705739" cy="134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Hou Huawei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1136288430@qq.com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Zhixin</a:t>
            </a:r>
            <a:r>
              <a:rPr lang="en-US" altLang="zh-CN" sz="2000" b="1" dirty="0">
                <a:solidFill>
                  <a:srgbClr val="FF0000"/>
                </a:solidFill>
              </a:rPr>
              <a:t> Building N201</a:t>
            </a:r>
          </a:p>
        </p:txBody>
      </p:sp>
    </p:spTree>
    <p:extLst>
      <p:ext uri="{BB962C8B-B14F-4D97-AF65-F5344CB8AC3E}">
        <p14:creationId xmlns:p14="http://schemas.microsoft.com/office/powerpoint/2010/main" val="18794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Wireshark</a:t>
            </a:r>
            <a:r>
              <a:rPr lang="en-US" altLang="zh-CN" dirty="0" smtClean="0"/>
              <a:t> install</a:t>
            </a:r>
          </a:p>
          <a:p>
            <a:r>
              <a:rPr lang="en-US" altLang="zh-CN" dirty="0" smtClean="0"/>
              <a:t>(1) download stable release install file in </a:t>
            </a:r>
          </a:p>
          <a:p>
            <a:r>
              <a:rPr lang="en-US" altLang="zh-CN" dirty="0" smtClean="0"/>
              <a:t>(2) install </a:t>
            </a:r>
            <a:r>
              <a:rPr lang="en-US" altLang="zh-CN" dirty="0"/>
              <a:t>it with </a:t>
            </a:r>
            <a:r>
              <a:rPr lang="en-US" altLang="zh-CN" dirty="0" smtClean="0"/>
              <a:t>default setting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Wireshark</a:t>
            </a:r>
            <a:r>
              <a:rPr lang="en-US" altLang="zh-CN" dirty="0"/>
              <a:t> experiments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58005" y="2390320"/>
            <a:ext cx="2820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https://www.wireshark.org/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92" y="3469177"/>
            <a:ext cx="7225415" cy="29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2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Ethernet frame analyzing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download experiment document</a:t>
            </a:r>
          </a:p>
          <a:p>
            <a:r>
              <a:rPr lang="en-US" altLang="zh-CN" dirty="0" smtClean="0"/>
              <a:t>(2) download </a:t>
            </a:r>
            <a:r>
              <a:rPr lang="en-US" altLang="zh-CN" dirty="0"/>
              <a:t>traces file in </a:t>
            </a:r>
            <a:endParaRPr lang="en-US" altLang="zh-CN" dirty="0" smtClean="0"/>
          </a:p>
          <a:p>
            <a:r>
              <a:rPr lang="en-US" altLang="zh-CN" dirty="0" smtClean="0"/>
              <a:t>(3) open </a:t>
            </a:r>
            <a:r>
              <a:rPr lang="en-US" altLang="zh-CN" dirty="0"/>
              <a:t>file </a:t>
            </a:r>
            <a:r>
              <a:rPr lang="en-US" altLang="zh-CN" i="1" dirty="0" err="1">
                <a:solidFill>
                  <a:schemeClr val="accent2"/>
                </a:solidFill>
              </a:rPr>
              <a:t>ethernet</a:t>
            </a:r>
            <a:r>
              <a:rPr lang="en-US" altLang="zh-CN" i="1" dirty="0">
                <a:solidFill>
                  <a:schemeClr val="accent2"/>
                </a:solidFill>
              </a:rPr>
              <a:t>--</a:t>
            </a:r>
            <a:r>
              <a:rPr lang="en-US" altLang="zh-CN" i="1" dirty="0" smtClean="0">
                <a:solidFill>
                  <a:schemeClr val="accent2"/>
                </a:solidFill>
              </a:rPr>
              <a:t>ethereal-trace-1 </a:t>
            </a:r>
            <a:r>
              <a:rPr lang="en-US" altLang="zh-CN" dirty="0" smtClean="0"/>
              <a:t>in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r>
              <a:rPr lang="en-US" altLang="zh-CN" dirty="0" smtClean="0"/>
              <a:t>(4) answer questions in </a:t>
            </a:r>
            <a:r>
              <a:rPr lang="en-US" altLang="zh-CN" dirty="0"/>
              <a:t>Page </a:t>
            </a:r>
            <a:r>
              <a:rPr lang="en-US" altLang="zh-CN" dirty="0" smtClean="0"/>
              <a:t>4 </a:t>
            </a:r>
            <a:r>
              <a:rPr lang="en-US" altLang="zh-CN" dirty="0"/>
              <a:t>of the </a:t>
            </a:r>
            <a:r>
              <a:rPr lang="en-US" altLang="zh-CN" dirty="0" smtClean="0"/>
              <a:t>document</a:t>
            </a:r>
          </a:p>
          <a:p>
            <a:r>
              <a:rPr lang="en-US" altLang="zh-CN" dirty="0" smtClean="0"/>
              <a:t>(5) try to Capture and analyze Ethernet frames by yourself, and compare with the provided frame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26780" y="6311900"/>
            <a:ext cx="523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https://gaia.cs.umass.edu/kurose_ross/wireshark.php</a:t>
            </a:r>
          </a:p>
        </p:txBody>
      </p:sp>
      <p:sp>
        <p:nvSpPr>
          <p:cNvPr id="7" name="矩形 6"/>
          <p:cNvSpPr/>
          <p:nvPr/>
        </p:nvSpPr>
        <p:spPr>
          <a:xfrm>
            <a:off x="5080391" y="2381215"/>
            <a:ext cx="6427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http://www-net.cs.umass.edu/wireshark-labs/wireshark-traces.zip</a:t>
            </a:r>
          </a:p>
        </p:txBody>
      </p:sp>
      <p:sp>
        <p:nvSpPr>
          <p:cNvPr id="8" name="矩形 7"/>
          <p:cNvSpPr/>
          <p:nvPr/>
        </p:nvSpPr>
        <p:spPr>
          <a:xfrm>
            <a:off x="6612148" y="1690688"/>
            <a:ext cx="474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http://www-net.cs.umass.edu/wireshark-labs/Wireshark_Ethernet_ARP_v8.0.pdf</a:t>
            </a:r>
          </a:p>
        </p:txBody>
      </p:sp>
    </p:spTree>
    <p:extLst>
      <p:ext uri="{BB962C8B-B14F-4D97-AF65-F5344CB8AC3E}">
        <p14:creationId xmlns:p14="http://schemas.microsoft.com/office/powerpoint/2010/main" val="33726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Address Resolution Protocol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(1) open </a:t>
            </a:r>
            <a:r>
              <a:rPr lang="en-US" altLang="zh-CN" dirty="0"/>
              <a:t>file </a:t>
            </a:r>
            <a:r>
              <a:rPr lang="en-US" altLang="zh-CN" i="1" dirty="0" err="1">
                <a:solidFill>
                  <a:schemeClr val="accent2"/>
                </a:solidFill>
              </a:rPr>
              <a:t>ethernet</a:t>
            </a:r>
            <a:r>
              <a:rPr lang="en-US" altLang="zh-CN" i="1" dirty="0">
                <a:solidFill>
                  <a:schemeClr val="accent2"/>
                </a:solidFill>
              </a:rPr>
              <a:t>--ethereal-trace-1 </a:t>
            </a:r>
            <a:r>
              <a:rPr lang="en-US" altLang="zh-CN" dirty="0"/>
              <a:t>in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r>
              <a:rPr lang="en-US" altLang="zh-CN" dirty="0" smtClean="0"/>
              <a:t>(2) analyze ARP frames</a:t>
            </a:r>
          </a:p>
          <a:p>
            <a:r>
              <a:rPr lang="en-US" altLang="zh-CN" dirty="0" smtClean="0"/>
              <a:t>(3) answer questions 10, 11, 13 and 14 in the document</a:t>
            </a:r>
          </a:p>
          <a:p>
            <a:r>
              <a:rPr lang="en-US" altLang="zh-CN" dirty="0" smtClean="0"/>
              <a:t>(4) </a:t>
            </a:r>
            <a:r>
              <a:rPr lang="en-US" altLang="zh-CN" dirty="0"/>
              <a:t>try to Capture and analyze </a:t>
            </a:r>
            <a:r>
              <a:rPr lang="en-US" altLang="zh-CN" dirty="0" smtClean="0"/>
              <a:t>ARP </a:t>
            </a:r>
            <a:r>
              <a:rPr lang="en-US" altLang="zh-CN" dirty="0"/>
              <a:t>frames by yourself, and compare with the provided frame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7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224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Computer Networks Fall 2023</vt:lpstr>
      <vt:lpstr>Wireshark experiments</vt:lpstr>
      <vt:lpstr>Ethernet frame analyzing</vt:lpstr>
      <vt:lpstr>Address Resolution Protocol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Fall 2021</dc:title>
  <dc:creator>Huawei</dc:creator>
  <cp:lastModifiedBy>Huawei Hou</cp:lastModifiedBy>
  <cp:revision>12</cp:revision>
  <dcterms:created xsi:type="dcterms:W3CDTF">2021-11-29T07:30:06Z</dcterms:created>
  <dcterms:modified xsi:type="dcterms:W3CDTF">2023-12-15T08:16:39Z</dcterms:modified>
</cp:coreProperties>
</file>