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5588" cy="2286000"/>
  <p:notesSz cx="6858000" cy="9144000"/>
  <p:defaultTextStyle>
    <a:defPPr>
      <a:defRPr lang="ja-JP"/>
    </a:defPPr>
    <a:lvl1pPr marL="0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326547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653096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979643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306190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1632738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1959286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2285834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2612381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378640"/>
    <a:srgbClr val="209020"/>
    <a:srgbClr val="C1A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6" autoAdjust="0"/>
    <p:restoredTop sz="86483" autoAdjust="0"/>
  </p:normalViewPr>
  <p:slideViewPr>
    <p:cSldViewPr>
      <p:cViewPr>
        <p:scale>
          <a:sx n="200" d="100"/>
          <a:sy n="200" d="100"/>
        </p:scale>
        <p:origin x="-72" y="-384"/>
      </p:cViewPr>
      <p:guideLst>
        <p:guide orient="horz" pos="721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5471D-B335-42C9-8714-CDCCD667663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0" y="685800"/>
            <a:ext cx="1371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E9DD4-10B7-46B0-806C-6376266C2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37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（東京　山手線　外回り　５番線）ＪＲ－ＳＨ－３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E9DD4-10B7-46B0-806C-6376266C249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466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（原宿　山手線　外回り　２番線）原宿ｂ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E9DD4-10B7-46B0-806C-6376266C249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822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（代々木　山手線　外回り　１番線）せせらぎ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E9DD4-10B7-46B0-806C-6376266C249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822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（新宿　山手線　外回り　１３番線）ｔｗｉｌｉｇｈｔ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E9DD4-10B7-46B0-806C-6376266C2490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458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（新大久保　山手線　外回り　１番線）ベルＡ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E9DD4-10B7-46B0-806C-6376266C249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82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（高田馬場　山手線　外回り　１番線）鉄腕アトムａ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E9DD4-10B7-46B0-806C-6376266C249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822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（目白　山手線　外回り　２番線）せせらぎ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E9DD4-10B7-46B0-806C-6376266C249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822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（池袋　山手線　外回り　７番線）スプリングボックス</a:t>
            </a:r>
          </a:p>
          <a:p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E9DD4-10B7-46B0-806C-6376266C249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458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（巣鴨　山手線　外回り　１番線）せせらぎ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E9DD4-10B7-46B0-806C-6376266C2490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822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（巣鴨　山手線　外回り　１番線）せせらぎ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E9DD4-10B7-46B0-806C-6376266C2490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822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（巣鴨　山手線　外回り　１番線）せせらぎ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E9DD4-10B7-46B0-806C-6376266C2490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82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（有楽町　山手線　外回り　３番線）ＪＲ－ＳＨ－２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E9DD4-10B7-46B0-806C-6376266C249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822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（巣鴨　山手線　外回り　１番線）せせらぎ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E9DD4-10B7-46B0-806C-6376266C2490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82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（新橋　山手線　外回り　４番線）Ｇｏｔａ　ｄｅｌ　Ｖｉｅｎｔ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E9DD4-10B7-46B0-806C-6376266C249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09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（浜松町　山手線　外回り　３番線）せせらぎ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E9DD4-10B7-46B0-806C-6376266C249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330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（大崎　山手線　外回り　３番線）ＳＦ－３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E9DD4-10B7-46B0-806C-6376266C249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458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（五反田　山手線　外回り　２番線）Ｃｉｅｌｏ　Ｅｓｔｒｅｌｌｌａｄｏ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E9DD4-10B7-46B0-806C-6376266C249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82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（目黒　山手線　外回り　２番線）ｄａｎｃｅ　ｏｎ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E9DD4-10B7-46B0-806C-6376266C249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822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（恵比寿　山手線　外回り　１番線）ＪＲ－ＳＨ－２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E9DD4-10B7-46B0-806C-6376266C249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458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（渋谷　山手線　外回り　１番線）小川のせせらぎ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E9DD4-10B7-46B0-806C-6376266C249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45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920" y="710143"/>
            <a:ext cx="7773750" cy="49000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39" y="1295401"/>
            <a:ext cx="6401912" cy="584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6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3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9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06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32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59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85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12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68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1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12610" y="23283"/>
            <a:ext cx="1554431" cy="49159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6135" y="23283"/>
            <a:ext cx="4514047" cy="49159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30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04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439" y="1468967"/>
            <a:ext cx="7773750" cy="454026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439" y="968904"/>
            <a:ext cx="7773750" cy="500062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265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30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796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0619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63273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195928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2858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61238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80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6135" y="134410"/>
            <a:ext cx="3034240" cy="38047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32803" y="134410"/>
            <a:ext cx="3034238" cy="38047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05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80" y="91547"/>
            <a:ext cx="8231030" cy="38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80" y="511706"/>
            <a:ext cx="4040889" cy="213253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47" indent="0">
              <a:buNone/>
              <a:defRPr sz="1500" b="1"/>
            </a:lvl2pPr>
            <a:lvl3pPr marL="653096" indent="0">
              <a:buNone/>
              <a:defRPr sz="1300" b="1"/>
            </a:lvl3pPr>
            <a:lvl4pPr marL="979643" indent="0">
              <a:buNone/>
              <a:defRPr sz="1200" b="1"/>
            </a:lvl4pPr>
            <a:lvl5pPr marL="1306190" indent="0">
              <a:buNone/>
              <a:defRPr sz="1200" b="1"/>
            </a:lvl5pPr>
            <a:lvl6pPr marL="1632738" indent="0">
              <a:buNone/>
              <a:defRPr sz="1200" b="1"/>
            </a:lvl6pPr>
            <a:lvl7pPr marL="1959286" indent="0">
              <a:buNone/>
              <a:defRPr sz="1200" b="1"/>
            </a:lvl7pPr>
            <a:lvl8pPr marL="2285834" indent="0">
              <a:buNone/>
              <a:defRPr sz="1200" b="1"/>
            </a:lvl8pPr>
            <a:lvl9pPr marL="2612381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80" y="724958"/>
            <a:ext cx="4040889" cy="131709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833" y="511706"/>
            <a:ext cx="4042477" cy="213253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47" indent="0">
              <a:buNone/>
              <a:defRPr sz="1500" b="1"/>
            </a:lvl2pPr>
            <a:lvl3pPr marL="653096" indent="0">
              <a:buNone/>
              <a:defRPr sz="1300" b="1"/>
            </a:lvl3pPr>
            <a:lvl4pPr marL="979643" indent="0">
              <a:buNone/>
              <a:defRPr sz="1200" b="1"/>
            </a:lvl4pPr>
            <a:lvl5pPr marL="1306190" indent="0">
              <a:buNone/>
              <a:defRPr sz="1200" b="1"/>
            </a:lvl5pPr>
            <a:lvl6pPr marL="1632738" indent="0">
              <a:buNone/>
              <a:defRPr sz="1200" b="1"/>
            </a:lvl6pPr>
            <a:lvl7pPr marL="1959286" indent="0">
              <a:buNone/>
              <a:defRPr sz="1200" b="1"/>
            </a:lvl7pPr>
            <a:lvl8pPr marL="2285834" indent="0">
              <a:buNone/>
              <a:defRPr sz="1200" b="1"/>
            </a:lvl8pPr>
            <a:lvl9pPr marL="2612381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833" y="724958"/>
            <a:ext cx="4042477" cy="131709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37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41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68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80" y="91016"/>
            <a:ext cx="3008835" cy="3873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670" y="91017"/>
            <a:ext cx="5112638" cy="195103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80" y="478368"/>
            <a:ext cx="3008835" cy="1563687"/>
          </a:xfrm>
        </p:spPr>
        <p:txBody>
          <a:bodyPr/>
          <a:lstStyle>
            <a:lvl1pPr marL="0" indent="0">
              <a:buNone/>
              <a:defRPr sz="1100"/>
            </a:lvl1pPr>
            <a:lvl2pPr marL="326547" indent="0">
              <a:buNone/>
              <a:defRPr sz="800"/>
            </a:lvl2pPr>
            <a:lvl3pPr marL="653096" indent="0">
              <a:buNone/>
              <a:defRPr sz="700"/>
            </a:lvl3pPr>
            <a:lvl4pPr marL="979643" indent="0">
              <a:buNone/>
              <a:defRPr sz="700"/>
            </a:lvl4pPr>
            <a:lvl5pPr marL="1306190" indent="0">
              <a:buNone/>
              <a:defRPr sz="700"/>
            </a:lvl5pPr>
            <a:lvl6pPr marL="1632738" indent="0">
              <a:buNone/>
              <a:defRPr sz="700"/>
            </a:lvl6pPr>
            <a:lvl7pPr marL="1959286" indent="0">
              <a:buNone/>
              <a:defRPr sz="700"/>
            </a:lvl7pPr>
            <a:lvl8pPr marL="2285834" indent="0">
              <a:buNone/>
              <a:defRPr sz="700"/>
            </a:lvl8pPr>
            <a:lvl9pPr marL="2612381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7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599" y="1600201"/>
            <a:ext cx="5487353" cy="18891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599" y="204259"/>
            <a:ext cx="5487353" cy="1371600"/>
          </a:xfrm>
        </p:spPr>
        <p:txBody>
          <a:bodyPr/>
          <a:lstStyle>
            <a:lvl1pPr marL="0" indent="0">
              <a:buNone/>
              <a:defRPr sz="2200"/>
            </a:lvl1pPr>
            <a:lvl2pPr marL="326547" indent="0">
              <a:buNone/>
              <a:defRPr sz="2000"/>
            </a:lvl2pPr>
            <a:lvl3pPr marL="653096" indent="0">
              <a:buNone/>
              <a:defRPr sz="1700"/>
            </a:lvl3pPr>
            <a:lvl4pPr marL="979643" indent="0">
              <a:buNone/>
              <a:defRPr sz="1500"/>
            </a:lvl4pPr>
            <a:lvl5pPr marL="1306190" indent="0">
              <a:buNone/>
              <a:defRPr sz="1500"/>
            </a:lvl5pPr>
            <a:lvl6pPr marL="1632738" indent="0">
              <a:buNone/>
              <a:defRPr sz="1500"/>
            </a:lvl6pPr>
            <a:lvl7pPr marL="1959286" indent="0">
              <a:buNone/>
              <a:defRPr sz="1500"/>
            </a:lvl7pPr>
            <a:lvl8pPr marL="2285834" indent="0">
              <a:buNone/>
              <a:defRPr sz="1500"/>
            </a:lvl8pPr>
            <a:lvl9pPr marL="2612381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599" y="1789113"/>
            <a:ext cx="5487353" cy="268287"/>
          </a:xfrm>
        </p:spPr>
        <p:txBody>
          <a:bodyPr/>
          <a:lstStyle>
            <a:lvl1pPr marL="0" indent="0">
              <a:buNone/>
              <a:defRPr sz="1100"/>
            </a:lvl1pPr>
            <a:lvl2pPr marL="326547" indent="0">
              <a:buNone/>
              <a:defRPr sz="800"/>
            </a:lvl2pPr>
            <a:lvl3pPr marL="653096" indent="0">
              <a:buNone/>
              <a:defRPr sz="700"/>
            </a:lvl3pPr>
            <a:lvl4pPr marL="979643" indent="0">
              <a:buNone/>
              <a:defRPr sz="700"/>
            </a:lvl4pPr>
            <a:lvl5pPr marL="1306190" indent="0">
              <a:buNone/>
              <a:defRPr sz="700"/>
            </a:lvl5pPr>
            <a:lvl6pPr marL="1632738" indent="0">
              <a:buNone/>
              <a:defRPr sz="700"/>
            </a:lvl6pPr>
            <a:lvl7pPr marL="1959286" indent="0">
              <a:buNone/>
              <a:defRPr sz="700"/>
            </a:lvl7pPr>
            <a:lvl8pPr marL="2285834" indent="0">
              <a:buNone/>
              <a:defRPr sz="700"/>
            </a:lvl8pPr>
            <a:lvl9pPr marL="2612381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58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80" y="91547"/>
            <a:ext cx="8231030" cy="381000"/>
          </a:xfrm>
          <a:prstGeom prst="rect">
            <a:avLst/>
          </a:prstGeom>
        </p:spPr>
        <p:txBody>
          <a:bodyPr vert="horz" lIns="65309" tIns="32654" rIns="65309" bIns="32654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80" y="533400"/>
            <a:ext cx="8231030" cy="1508654"/>
          </a:xfrm>
          <a:prstGeom prst="rect">
            <a:avLst/>
          </a:prstGeom>
        </p:spPr>
        <p:txBody>
          <a:bodyPr vert="horz" lIns="65309" tIns="32654" rIns="65309" bIns="32654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80" y="2118783"/>
            <a:ext cx="2133970" cy="121708"/>
          </a:xfrm>
          <a:prstGeom prst="rect">
            <a:avLst/>
          </a:prstGeom>
        </p:spPr>
        <p:txBody>
          <a:bodyPr vert="horz" lIns="65309" tIns="32654" rIns="65309" bIns="32654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743" y="2118783"/>
            <a:ext cx="2896103" cy="121708"/>
          </a:xfrm>
          <a:prstGeom prst="rect">
            <a:avLst/>
          </a:prstGeom>
        </p:spPr>
        <p:txBody>
          <a:bodyPr vert="horz" lIns="65309" tIns="32654" rIns="65309" bIns="32654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4338" y="2118783"/>
            <a:ext cx="2133970" cy="121708"/>
          </a:xfrm>
          <a:prstGeom prst="rect">
            <a:avLst/>
          </a:prstGeom>
        </p:spPr>
        <p:txBody>
          <a:bodyPr vert="horz" lIns="65309" tIns="32654" rIns="65309" bIns="3265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92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096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911" indent="-244911" algn="l" defTabSz="6530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0640" indent="-204092" algn="l" defTabSz="65309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70" indent="-163274" algn="l" defTabSz="6530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17" indent="-163274" algn="l" defTabSz="65309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69464" indent="-163274" algn="l" defTabSz="65309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796013" indent="-163274" algn="l" defTabSz="6530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22560" indent="-163274" algn="l" defTabSz="6530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449107" indent="-163274" algn="l" defTabSz="6530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775655" indent="-163274" algn="l" defTabSz="6530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6547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3096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9643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6190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2738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9286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834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2381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JR&#26481;&#26085;&#26412;_&#23665;&#25163;&#32218;\JR-SH-3.wav" TargetMode="External"/><Relationship Id="rId1" Type="http://schemas.microsoft.com/office/2007/relationships/media" Target="file:///C:\design\&#39365;&#21517;&#27161;\JR&#26481;&#26085;&#26412;_&#23665;&#25163;&#32218;\JR-SH-3.wav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JR&#26481;&#26085;&#26412;_&#23665;&#25163;&#32218;\JR-SH-2.wav" TargetMode="External"/><Relationship Id="rId1" Type="http://schemas.microsoft.com/office/2007/relationships/media" Target="file:///C:\design\&#39365;&#21517;&#27161;\JR&#26481;&#26085;&#26412;_&#23665;&#25163;&#32218;\JR-SH-2.wav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JR&#26481;&#26085;&#26412;_&#23665;&#25163;&#32218;\&#23567;&#24029;&#12398;&#12379;&#12379;&#12425;&#12366;.wav" TargetMode="External"/><Relationship Id="rId1" Type="http://schemas.microsoft.com/office/2007/relationships/media" Target="file:///C:\design\&#39365;&#21517;&#27161;\JR&#26481;&#26085;&#26412;_&#23665;&#25163;&#32218;\&#23567;&#24029;&#12398;&#12379;&#12379;&#12425;&#12366;.wav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JR&#26481;&#26085;&#26412;_&#23665;&#25163;&#32218;\&#21407;&#23487;b.wav" TargetMode="External"/><Relationship Id="rId1" Type="http://schemas.microsoft.com/office/2007/relationships/media" Target="file:///C:\design\&#39365;&#21517;&#27161;\JR&#26481;&#26085;&#26412;_&#23665;&#25163;&#32218;\&#21407;&#23487;b.wav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JR&#26481;&#26085;&#26412;_&#23665;&#25163;&#32218;\&#12379;&#12379;&#12425;&#12366;.wav" TargetMode="External"/><Relationship Id="rId1" Type="http://schemas.microsoft.com/office/2007/relationships/media" Target="file:///C:\design\&#39365;&#21517;&#27161;\JR&#26481;&#26085;&#26412;_&#23665;&#25163;&#32218;\&#12379;&#12379;&#12425;&#12366;.wav" TargetMode="Externa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3665;&#25163;&#32218;\twilight.wav" TargetMode="External"/><Relationship Id="rId1" Type="http://schemas.microsoft.com/office/2007/relationships/media" Target="file:///C:\design\&#39365;&#21517;&#27161;\&#23665;&#25163;&#32218;\twilight.wav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file:///C:\design\&#39365;&#21517;&#27161;\&#23665;&#25163;&#32218;\&#12505;&#12523;A.wav" TargetMode="External"/><Relationship Id="rId1" Type="http://schemas.openxmlformats.org/officeDocument/2006/relationships/audio" Target="NULL" TargetMode="Externa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3665;&#25163;&#32218;\&#37444;&#33109;&#12450;&#12488;&#12512;a.wav" TargetMode="External"/><Relationship Id="rId1" Type="http://schemas.microsoft.com/office/2007/relationships/media" Target="file:///C:\design\&#39365;&#21517;&#27161;\&#23665;&#25163;&#32218;\&#37444;&#33109;&#12450;&#12488;&#12512;a.wav" TargetMode="Externa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3665;&#25163;&#32218;\&#12379;&#12379;&#12425;&#12366;.wav" TargetMode="External"/><Relationship Id="rId1" Type="http://schemas.microsoft.com/office/2007/relationships/media" Target="file:///C:\design\&#39365;&#21517;&#27161;\&#23665;&#25163;&#32218;\&#12379;&#12379;&#12425;&#12366;.wav" TargetMode="Externa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3665;&#25163;&#32218;\&#12473;&#12503;&#12522;&#12531;&#12464;&#12508;&#12483;&#12463;&#12473;.wav" TargetMode="External"/><Relationship Id="rId1" Type="http://schemas.microsoft.com/office/2007/relationships/media" Target="file:///C:\design\&#39365;&#21517;&#27161;\&#23665;&#25163;&#32218;\&#12473;&#12503;&#12522;&#12531;&#12464;&#12508;&#12483;&#12463;&#12473;.wav" TargetMode="Externa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3665;&#25163;&#32218;\&#12379;&#12379;&#12425;&#12366;.wav" TargetMode="External"/><Relationship Id="rId1" Type="http://schemas.microsoft.com/office/2007/relationships/media" Target="file:///C:\design\&#39365;&#21517;&#27161;\&#23665;&#25163;&#32218;\&#12379;&#12379;&#12425;&#12366;.wav" TargetMode="Externa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JR&#26481;&#26085;&#26412;_&#23665;&#25163;&#32218;\JR-SH-2.wav" TargetMode="External"/><Relationship Id="rId1" Type="http://schemas.microsoft.com/office/2007/relationships/media" Target="file:///C:\design\&#39365;&#21517;&#27161;\JR&#26481;&#26085;&#26412;_&#23665;&#25163;&#32218;\JR-SH-2.wav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3665;&#25163;&#32218;\&#12379;&#12379;&#12425;&#12366;.wav" TargetMode="External"/><Relationship Id="rId1" Type="http://schemas.microsoft.com/office/2007/relationships/media" Target="file:///C:\design\&#39365;&#21517;&#27161;\&#23665;&#25163;&#32218;\&#12379;&#12379;&#12425;&#12366;.wav" TargetMode="Externa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3665;&#25163;&#32218;\&#12379;&#12379;&#12425;&#12366;.wav" TargetMode="External"/><Relationship Id="rId1" Type="http://schemas.microsoft.com/office/2007/relationships/media" Target="file:///C:\design\&#39365;&#21517;&#27161;\&#23665;&#25163;&#32218;\&#12379;&#12379;&#12425;&#12366;.wav" TargetMode="Externa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3665;&#25163;&#32218;\&#12379;&#12379;&#12425;&#12366;.wav" TargetMode="External"/><Relationship Id="rId1" Type="http://schemas.microsoft.com/office/2007/relationships/media" Target="file:///C:\design\&#39365;&#21517;&#27161;\&#23665;&#25163;&#32218;\&#12379;&#12379;&#12425;&#12366;.wav" TargetMode="Externa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JR&#26481;&#26085;&#26412;_&#23665;&#25163;&#32218;\Gota%20del%20Vient.wav" TargetMode="External"/><Relationship Id="rId1" Type="http://schemas.microsoft.com/office/2007/relationships/media" Target="file:///C:\design\&#39365;&#21517;&#27161;\JR&#26481;&#26085;&#26412;_&#23665;&#25163;&#32218;\Gota%20del%20Vient.wav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JR&#26481;&#26085;&#26412;_&#23665;&#25163;&#32218;\&#12379;&#12379;&#12425;&#12366;.wav" TargetMode="External"/><Relationship Id="rId1" Type="http://schemas.microsoft.com/office/2007/relationships/media" Target="file:///C:\design\&#39365;&#21517;&#27161;\JR&#26481;&#26085;&#26412;_&#23665;&#25163;&#32218;\&#12379;&#12379;&#12425;&#12366;.wav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JR&#26481;&#26085;&#26412;_&#23665;&#25163;&#32218;\&#12379;&#12379;&#12425;&#12366;.wav" TargetMode="External"/><Relationship Id="rId1" Type="http://schemas.microsoft.com/office/2007/relationships/media" Target="file:///C:\design\&#39365;&#21517;&#27161;\JR&#26481;&#26085;&#26412;_&#23665;&#25163;&#32218;\&#12379;&#12379;&#12425;&#12366;.wav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JR&#26481;&#26085;&#26412;_&#23665;&#25163;&#32218;\&#28023;&#12398;&#39365;.wav" TargetMode="External"/><Relationship Id="rId1" Type="http://schemas.microsoft.com/office/2007/relationships/media" Target="file:///C:\design\&#39365;&#21517;&#27161;\JR&#26481;&#26085;&#26412;_&#23665;&#25163;&#32218;\&#28023;&#12398;&#39365;.wav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JR&#26481;&#26085;&#26412;_&#23665;&#25163;&#32218;\SF-3.wav" TargetMode="External"/><Relationship Id="rId1" Type="http://schemas.microsoft.com/office/2007/relationships/media" Target="file:///C:\design\&#39365;&#21517;&#27161;\JR&#26481;&#26085;&#26412;_&#23665;&#25163;&#32218;\SF-3.wav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JR&#26481;&#26085;&#26412;_&#23665;&#25163;&#32218;\Cielo%20Estrellado.wav" TargetMode="External"/><Relationship Id="rId1" Type="http://schemas.microsoft.com/office/2007/relationships/media" Target="file:///C:\design\&#39365;&#21517;&#27161;\JR&#26481;&#26085;&#26412;_&#23665;&#25163;&#32218;\Cielo%20Estrellado.wav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JR&#26481;&#26085;&#26412;_&#23665;&#25163;&#32218;\dance%20on.wav" TargetMode="External"/><Relationship Id="rId1" Type="http://schemas.microsoft.com/office/2007/relationships/media" Target="file:///C:\design\&#39365;&#21517;&#27161;\JR&#26481;&#26085;&#26412;_&#23665;&#25163;&#32218;\dance%20on.wav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4809" y="0"/>
            <a:ext cx="3795971" cy="896597"/>
          </a:xfrm>
        </p:spPr>
        <p:txBody>
          <a:bodyPr anchor="ctr">
            <a:noAutofit/>
          </a:bodyPr>
          <a:lstStyle/>
          <a:p>
            <a:r>
              <a:rPr kumimoji="1" lang="ja-JP" altLang="en-US" sz="6000" b="1" dirty="0" smtClean="0">
                <a:latin typeface="M PLUS 1" pitchFamily="2" charset="-128"/>
                <a:ea typeface="M PLUS 1" pitchFamily="2" charset="-128"/>
              </a:rPr>
              <a:t>東　京</a:t>
            </a:r>
            <a:endParaRPr kumimoji="1" lang="ja-JP" altLang="en-US" sz="6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2977039" y="926976"/>
            <a:ext cx="3191511" cy="295142"/>
          </a:xfrm>
        </p:spPr>
        <p:txBody>
          <a:bodyPr anchor="ctr">
            <a:noAutofit/>
          </a:bodyPr>
          <a:lstStyle/>
          <a:p>
            <a:r>
              <a:rPr kumimoji="1"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とうきょう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6707661" y="1836000"/>
                <a:ext cx="141096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2000" dirty="0" err="1" smtClean="0">
                    <a:latin typeface="Arial" panose="020B0604020202020204" pitchFamily="34" charset="0"/>
                    <a:ea typeface="Arial Unicode MS" panose="020B0604020202020204" pitchFamily="50" charset="-128"/>
                    <a:cs typeface="Arial" panose="020B0604020202020204" pitchFamily="34" charset="0"/>
                  </a:rPr>
                  <a:t>Y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ja-JP" sz="2000">
                        <a:latin typeface="Arial" panose="020B0604020202020204" pitchFamily="34" charset="0"/>
                        <a:ea typeface="Arial Unicode MS" panose="020B0604020202020204" pitchFamily="50" charset="-128"/>
                        <a:cs typeface="Arial" panose="020B0604020202020204" pitchFamily="34" charset="0"/>
                      </a:rPr>
                      <m:t>ū</m:t>
                    </m:r>
                  </m:oMath>
                </a14:m>
                <a:r>
                  <a:rPr kumimoji="1" lang="en-US" altLang="ja-JP" sz="2000" dirty="0" err="1" smtClean="0">
                    <a:latin typeface="Arial" panose="020B0604020202020204" pitchFamily="34" charset="0"/>
                    <a:ea typeface="Arial Unicode MS" panose="020B0604020202020204" pitchFamily="50" charset="-128"/>
                    <a:cs typeface="Arial" panose="020B0604020202020204" pitchFamily="34" charset="0"/>
                  </a:rPr>
                  <a:t>rakuch</a:t>
                </a:r>
                <a:r>
                  <a:rPr lang="en-US" altLang="ja-JP" sz="2000" dirty="0">
                    <a:latin typeface="Arial" panose="020B0604020202020204" pitchFamily="34" charset="0"/>
                    <a:ea typeface="Arial Unicode MS" panose="020B0604020202020204" pitchFamily="50" charset="-128"/>
                    <a:cs typeface="Arial" panose="020B0604020202020204" pitchFamily="34" charset="0"/>
                  </a:rPr>
                  <a:t>ō</a:t>
                </a:r>
                <a:endParaRPr kumimoji="1" lang="ja-JP" altLang="en-US" sz="2000" dirty="0">
                  <a:latin typeface="Arial" panose="020B0604020202020204" pitchFamily="34" charset="0"/>
                  <a:ea typeface="Arial Unicode MS" panose="020B0604020202020204" pitchFamily="50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661" y="1836000"/>
                <a:ext cx="1410964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879" t="-6061" r="-3879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ホームベース 7"/>
          <p:cNvSpPr/>
          <p:nvPr/>
        </p:nvSpPr>
        <p:spPr>
          <a:xfrm>
            <a:off x="-9500" y="1383712"/>
            <a:ext cx="8974782" cy="421308"/>
          </a:xfrm>
          <a:prstGeom prst="homePlate">
            <a:avLst>
              <a:gd name="adj" fmla="val 97591"/>
            </a:avLst>
          </a:prstGeom>
          <a:solidFill>
            <a:srgbClr val="378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81086" y="1294125"/>
            <a:ext cx="1664115" cy="584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有楽町</a:t>
            </a:r>
            <a:endParaRPr kumimoji="1" lang="ja-JP" altLang="en-US" sz="32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27613" y="1797169"/>
            <a:ext cx="10903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Tōkyō</a:t>
            </a:r>
            <a:endParaRPr kumimoji="1" lang="ja-JP" altLang="en-US" sz="2400" b="1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375415" y="1383713"/>
            <a:ext cx="394758" cy="42130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12645" y="176381"/>
            <a:ext cx="540000" cy="540000"/>
          </a:xfrm>
          <a:prstGeom prst="roundRect">
            <a:avLst>
              <a:gd name="adj" fmla="val 96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M PLUS 1" pitchFamily="2" charset="-128"/>
                <a:ea typeface="M PLUS 1" pitchFamily="2" charset="-128"/>
              </a:rPr>
              <a:t>山</a:t>
            </a:r>
            <a:endParaRPr kumimoji="1" lang="ja-JP" altLang="en-US" sz="2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194393" y="171350"/>
            <a:ext cx="540000" cy="540000"/>
          </a:xfrm>
          <a:prstGeom prst="roundRect">
            <a:avLst>
              <a:gd name="adj" fmla="val 9611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区</a:t>
            </a:r>
            <a:endParaRPr kumimoji="1" lang="ja-JP" altLang="en-US" sz="1100" b="1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13" y="1381917"/>
            <a:ext cx="1596053" cy="4152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神田</a:t>
            </a:r>
            <a:endParaRPr kumimoji="1" lang="ja-JP" altLang="en-US" sz="24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59011" y="1836000"/>
            <a:ext cx="92685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Kanda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43948" y="134887"/>
            <a:ext cx="905084" cy="1043961"/>
          </a:xfrm>
          <a:prstGeom prst="roundRect">
            <a:avLst>
              <a:gd name="adj" fmla="val 13159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33463" y="146466"/>
            <a:ext cx="576064" cy="218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dist"/>
            <a:r>
              <a:rPr kumimoji="1" lang="en-US" altLang="ja-JP" sz="1600" b="1" dirty="0" smtClean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TYO</a:t>
            </a:r>
            <a:endParaRPr kumimoji="1" lang="ja-JP" altLang="en-US" sz="1700" b="1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836490" y="353090"/>
            <a:ext cx="720000" cy="720000"/>
          </a:xfrm>
          <a:prstGeom prst="roundRect">
            <a:avLst>
              <a:gd name="adj" fmla="val 9098"/>
            </a:avLst>
          </a:prstGeom>
          <a:ln w="571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0" name="サブタイトル 5"/>
          <p:cNvSpPr txBox="1">
            <a:spLocks/>
          </p:cNvSpPr>
          <p:nvPr/>
        </p:nvSpPr>
        <p:spPr>
          <a:xfrm>
            <a:off x="1743948" y="497318"/>
            <a:ext cx="905084" cy="141626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1" name="サブタイトル 5"/>
          <p:cNvSpPr txBox="1">
            <a:spLocks/>
          </p:cNvSpPr>
          <p:nvPr/>
        </p:nvSpPr>
        <p:spPr>
          <a:xfrm>
            <a:off x="1754269" y="671755"/>
            <a:ext cx="864016" cy="453604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01</a:t>
            </a:r>
            <a:endParaRPr lang="ja-JP" altLang="en-US" sz="36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7" name="JR-SH-3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  <p:sp>
        <p:nvSpPr>
          <p:cNvPr id="35" name="角丸四角形 34"/>
          <p:cNvSpPr/>
          <p:nvPr/>
        </p:nvSpPr>
        <p:spPr>
          <a:xfrm>
            <a:off x="8210674" y="1855045"/>
            <a:ext cx="339039" cy="338400"/>
          </a:xfrm>
          <a:prstGeom prst="roundRect">
            <a:avLst>
              <a:gd name="adj" fmla="val 8345"/>
            </a:avLst>
          </a:prstGeom>
          <a:ln w="317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サブタイトル 5"/>
          <p:cNvSpPr txBox="1">
            <a:spLocks/>
          </p:cNvSpPr>
          <p:nvPr/>
        </p:nvSpPr>
        <p:spPr>
          <a:xfrm>
            <a:off x="8185807" y="1878900"/>
            <a:ext cx="388774" cy="18415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sz="14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7" name="サブタイトル 5"/>
          <p:cNvSpPr txBox="1">
            <a:spLocks/>
          </p:cNvSpPr>
          <p:nvPr/>
        </p:nvSpPr>
        <p:spPr>
          <a:xfrm>
            <a:off x="8173194" y="2000375"/>
            <a:ext cx="415735" cy="25289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30</a:t>
            </a:r>
            <a:endParaRPr lang="ja-JP" altLang="en-US" sz="16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82862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7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4809" y="0"/>
            <a:ext cx="3795971" cy="896597"/>
          </a:xfrm>
        </p:spPr>
        <p:txBody>
          <a:bodyPr anchor="ctr">
            <a:noAutofit/>
          </a:bodyPr>
          <a:lstStyle/>
          <a:p>
            <a:r>
              <a:rPr kumimoji="1" lang="ja-JP" altLang="en-US" sz="6000" b="1" dirty="0" smtClean="0">
                <a:latin typeface="M PLUS 1" pitchFamily="2" charset="-128"/>
                <a:ea typeface="M PLUS 1" pitchFamily="2" charset="-128"/>
              </a:rPr>
              <a:t>恵 比 寿</a:t>
            </a:r>
            <a:endParaRPr kumimoji="1" lang="ja-JP" altLang="en-US" sz="6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2977039" y="926976"/>
            <a:ext cx="3191511" cy="295142"/>
          </a:xfrm>
        </p:spPr>
        <p:txBody>
          <a:bodyPr anchor="ctr">
            <a:noAutofit/>
          </a:bodyPr>
          <a:lstStyle/>
          <a:p>
            <a:r>
              <a:rPr kumimoji="1"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え び す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856740" y="1836000"/>
            <a:ext cx="111280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Shibuya</a:t>
            </a:r>
            <a:endParaRPr kumimoji="1" lang="ja-JP" altLang="en-US" sz="20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-9500" y="1383712"/>
            <a:ext cx="8974782" cy="421308"/>
          </a:xfrm>
          <a:prstGeom prst="homePlate">
            <a:avLst>
              <a:gd name="adj" fmla="val 97591"/>
            </a:avLst>
          </a:prstGeom>
          <a:solidFill>
            <a:srgbClr val="378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81086" y="1294125"/>
            <a:ext cx="1664115" cy="584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渋谷</a:t>
            </a:r>
            <a:endParaRPr kumimoji="1" lang="ja-JP" altLang="en-US" sz="32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2078" y="1797169"/>
            <a:ext cx="10214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Ebisu</a:t>
            </a:r>
            <a:endParaRPr kumimoji="1" lang="ja-JP" altLang="en-US" sz="2400" b="1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375415" y="1383713"/>
            <a:ext cx="394758" cy="42130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12645" y="176381"/>
            <a:ext cx="540000" cy="540000"/>
          </a:xfrm>
          <a:prstGeom prst="roundRect">
            <a:avLst>
              <a:gd name="adj" fmla="val 96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M PLUS 1" pitchFamily="2" charset="-128"/>
                <a:ea typeface="M PLUS 1" pitchFamily="2" charset="-128"/>
              </a:rPr>
              <a:t>山</a:t>
            </a:r>
            <a:endParaRPr kumimoji="1" lang="ja-JP" altLang="en-US" sz="2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194393" y="171350"/>
            <a:ext cx="540000" cy="540000"/>
          </a:xfrm>
          <a:prstGeom prst="roundRect">
            <a:avLst>
              <a:gd name="adj" fmla="val 9611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区</a:t>
            </a:r>
            <a:endParaRPr kumimoji="1" lang="ja-JP" altLang="en-US" sz="1100" b="1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13" y="1381917"/>
            <a:ext cx="1596053" cy="4152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目黒</a:t>
            </a:r>
            <a:endParaRPr kumimoji="1" lang="ja-JP" altLang="en-US" sz="24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95695" y="1836000"/>
            <a:ext cx="105349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Meguro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1743948" y="134887"/>
            <a:ext cx="905084" cy="1043961"/>
          </a:xfrm>
          <a:prstGeom prst="roundRect">
            <a:avLst>
              <a:gd name="adj" fmla="val 13159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36490" y="146466"/>
            <a:ext cx="720000" cy="218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EBS</a:t>
            </a:r>
            <a:endParaRPr kumimoji="1" lang="ja-JP" altLang="en-US" sz="1700" b="1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836490" y="353090"/>
            <a:ext cx="720000" cy="720000"/>
          </a:xfrm>
          <a:prstGeom prst="roundRect">
            <a:avLst>
              <a:gd name="adj" fmla="val 9098"/>
            </a:avLst>
          </a:prstGeom>
          <a:ln w="571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0" name="サブタイトル 5"/>
          <p:cNvSpPr txBox="1">
            <a:spLocks/>
          </p:cNvSpPr>
          <p:nvPr/>
        </p:nvSpPr>
        <p:spPr>
          <a:xfrm>
            <a:off x="1743948" y="497318"/>
            <a:ext cx="905084" cy="141626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1" name="サブタイトル 5"/>
          <p:cNvSpPr txBox="1">
            <a:spLocks/>
          </p:cNvSpPr>
          <p:nvPr/>
        </p:nvSpPr>
        <p:spPr>
          <a:xfrm>
            <a:off x="1754269" y="671755"/>
            <a:ext cx="864016" cy="453604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21</a:t>
            </a:r>
            <a:endParaRPr lang="ja-JP" altLang="en-US" sz="36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22" name="JR-SH-2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>
          <a:xfrm>
            <a:off x="8210674" y="1855045"/>
            <a:ext cx="339039" cy="338400"/>
          </a:xfrm>
          <a:prstGeom prst="roundRect">
            <a:avLst>
              <a:gd name="adj" fmla="val 8345"/>
            </a:avLst>
          </a:prstGeom>
          <a:ln w="317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サブタイトル 5"/>
          <p:cNvSpPr txBox="1">
            <a:spLocks/>
          </p:cNvSpPr>
          <p:nvPr/>
        </p:nvSpPr>
        <p:spPr>
          <a:xfrm>
            <a:off x="8185807" y="1878900"/>
            <a:ext cx="388774" cy="18415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sz="14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5" name="サブタイトル 5"/>
          <p:cNvSpPr txBox="1">
            <a:spLocks/>
          </p:cNvSpPr>
          <p:nvPr/>
        </p:nvSpPr>
        <p:spPr>
          <a:xfrm>
            <a:off x="8173194" y="2000375"/>
            <a:ext cx="415735" cy="25289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20</a:t>
            </a:r>
            <a:endParaRPr lang="ja-JP" altLang="en-US" sz="16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28362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24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4809" y="0"/>
            <a:ext cx="3795971" cy="896597"/>
          </a:xfrm>
        </p:spPr>
        <p:txBody>
          <a:bodyPr anchor="ctr">
            <a:noAutofit/>
          </a:bodyPr>
          <a:lstStyle/>
          <a:p>
            <a:r>
              <a:rPr lang="ja-JP" altLang="en-US" sz="6000" b="1" dirty="0" smtClean="0">
                <a:latin typeface="M PLUS 1" pitchFamily="2" charset="-128"/>
                <a:ea typeface="M PLUS 1" pitchFamily="2" charset="-128"/>
              </a:rPr>
              <a:t>渋　谷</a:t>
            </a:r>
            <a:endParaRPr kumimoji="1" lang="ja-JP" altLang="en-US" sz="6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2977039" y="926976"/>
            <a:ext cx="3191511" cy="295142"/>
          </a:xfrm>
        </p:spPr>
        <p:txBody>
          <a:bodyPr anchor="ctr">
            <a:noAutofit/>
          </a:bodyPr>
          <a:lstStyle/>
          <a:p>
            <a:r>
              <a:rPr kumimoji="1"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し ぶ や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807046" y="1836000"/>
            <a:ext cx="12121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Harajuku</a:t>
            </a:r>
            <a:endParaRPr kumimoji="1" lang="ja-JP" altLang="en-US" sz="20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-9500" y="1383712"/>
            <a:ext cx="8974782" cy="421308"/>
          </a:xfrm>
          <a:prstGeom prst="homePlate">
            <a:avLst>
              <a:gd name="adj" fmla="val 97591"/>
            </a:avLst>
          </a:prstGeom>
          <a:solidFill>
            <a:srgbClr val="378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81086" y="1294125"/>
            <a:ext cx="1664115" cy="584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原宿</a:t>
            </a:r>
            <a:endParaRPr kumimoji="1" lang="ja-JP" altLang="en-US" sz="32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82541" y="1797169"/>
            <a:ext cx="138050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Shibuya</a:t>
            </a:r>
            <a:endParaRPr kumimoji="1" lang="ja-JP" altLang="en-US" sz="2400" b="1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375415" y="1383713"/>
            <a:ext cx="394758" cy="42130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12645" y="176381"/>
            <a:ext cx="540000" cy="540000"/>
          </a:xfrm>
          <a:prstGeom prst="roundRect">
            <a:avLst>
              <a:gd name="adj" fmla="val 96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M PLUS 1" pitchFamily="2" charset="-128"/>
                <a:ea typeface="M PLUS 1" pitchFamily="2" charset="-128"/>
              </a:rPr>
              <a:t>山</a:t>
            </a:r>
            <a:endParaRPr kumimoji="1" lang="ja-JP" altLang="en-US" sz="2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194393" y="171350"/>
            <a:ext cx="540000" cy="540000"/>
          </a:xfrm>
          <a:prstGeom prst="roundRect">
            <a:avLst>
              <a:gd name="adj" fmla="val 9611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区</a:t>
            </a:r>
            <a:endParaRPr kumimoji="1" lang="ja-JP" altLang="en-US" sz="1100" b="1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13" y="1381917"/>
            <a:ext cx="1596053" cy="4152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恵比寿</a:t>
            </a:r>
            <a:endParaRPr kumimoji="1" lang="ja-JP" altLang="en-US" sz="24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8706" y="1836000"/>
            <a:ext cx="8274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Ebisu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1743948" y="134887"/>
            <a:ext cx="905084" cy="1043961"/>
          </a:xfrm>
          <a:prstGeom prst="roundRect">
            <a:avLst>
              <a:gd name="adj" fmla="val 13159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36490" y="146466"/>
            <a:ext cx="720000" cy="218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700" b="1" dirty="0" smtClean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SBY</a:t>
            </a:r>
            <a:endParaRPr kumimoji="1" lang="ja-JP" altLang="en-US" sz="1700" b="1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836490" y="353090"/>
            <a:ext cx="720000" cy="720000"/>
          </a:xfrm>
          <a:prstGeom prst="roundRect">
            <a:avLst>
              <a:gd name="adj" fmla="val 9098"/>
            </a:avLst>
          </a:prstGeom>
          <a:ln w="571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0" name="サブタイトル 5"/>
          <p:cNvSpPr txBox="1">
            <a:spLocks/>
          </p:cNvSpPr>
          <p:nvPr/>
        </p:nvSpPr>
        <p:spPr>
          <a:xfrm>
            <a:off x="1743948" y="497318"/>
            <a:ext cx="905084" cy="141626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1" name="サブタイトル 5"/>
          <p:cNvSpPr txBox="1">
            <a:spLocks/>
          </p:cNvSpPr>
          <p:nvPr/>
        </p:nvSpPr>
        <p:spPr>
          <a:xfrm>
            <a:off x="1754269" y="671755"/>
            <a:ext cx="864016" cy="453604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20</a:t>
            </a:r>
            <a:endParaRPr lang="ja-JP" altLang="en-US" sz="36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4" name="小川のせせらぎ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>
          <a:xfrm>
            <a:off x="8210674" y="1855045"/>
            <a:ext cx="339039" cy="338400"/>
          </a:xfrm>
          <a:prstGeom prst="roundRect">
            <a:avLst>
              <a:gd name="adj" fmla="val 8345"/>
            </a:avLst>
          </a:prstGeom>
          <a:ln w="317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35" name="サブタイトル 5"/>
          <p:cNvSpPr txBox="1">
            <a:spLocks/>
          </p:cNvSpPr>
          <p:nvPr/>
        </p:nvSpPr>
        <p:spPr>
          <a:xfrm>
            <a:off x="8185807" y="1878900"/>
            <a:ext cx="388774" cy="18415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sz="14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6" name="サブタイトル 5"/>
          <p:cNvSpPr txBox="1">
            <a:spLocks/>
          </p:cNvSpPr>
          <p:nvPr/>
        </p:nvSpPr>
        <p:spPr>
          <a:xfrm>
            <a:off x="8173194" y="2000375"/>
            <a:ext cx="415735" cy="25289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19</a:t>
            </a:r>
            <a:endParaRPr lang="ja-JP" altLang="en-US" sz="16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36922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7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4809" y="0"/>
            <a:ext cx="3795971" cy="896597"/>
          </a:xfrm>
        </p:spPr>
        <p:txBody>
          <a:bodyPr anchor="ctr">
            <a:noAutofit/>
          </a:bodyPr>
          <a:lstStyle/>
          <a:p>
            <a:r>
              <a:rPr lang="ja-JP" altLang="en-US" sz="6000" b="1" dirty="0" smtClean="0">
                <a:latin typeface="M PLUS 1" pitchFamily="2" charset="-128"/>
                <a:ea typeface="M PLUS 1" pitchFamily="2" charset="-128"/>
              </a:rPr>
              <a:t>原　宿</a:t>
            </a:r>
            <a:endParaRPr kumimoji="1" lang="ja-JP" altLang="en-US" sz="6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2977039" y="926976"/>
            <a:ext cx="3191511" cy="295142"/>
          </a:xfrm>
        </p:spPr>
        <p:txBody>
          <a:bodyPr anchor="ctr">
            <a:noAutofit/>
          </a:bodyPr>
          <a:lstStyle/>
          <a:p>
            <a:r>
              <a:rPr lang="ja-JP" altLang="en-US" sz="2000" b="1" dirty="0" err="1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はらじゅく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939840" y="1836000"/>
            <a:ext cx="94660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err="1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Yoyogi</a:t>
            </a:r>
            <a:endParaRPr kumimoji="1" lang="ja-JP" altLang="en-US" sz="20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-9500" y="1383712"/>
            <a:ext cx="8974782" cy="421308"/>
          </a:xfrm>
          <a:prstGeom prst="homePlate">
            <a:avLst>
              <a:gd name="adj" fmla="val 97591"/>
            </a:avLst>
          </a:prstGeom>
          <a:solidFill>
            <a:srgbClr val="378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81086" y="1294125"/>
            <a:ext cx="1664115" cy="584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代々木</a:t>
            </a:r>
            <a:endParaRPr kumimoji="1" lang="ja-JP" altLang="en-US" sz="32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21627" y="1797169"/>
            <a:ext cx="150233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Harajuku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4375415" y="1383713"/>
            <a:ext cx="394758" cy="42130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12645" y="176381"/>
            <a:ext cx="540000" cy="540000"/>
          </a:xfrm>
          <a:prstGeom prst="roundRect">
            <a:avLst>
              <a:gd name="adj" fmla="val 96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M PLUS 1" pitchFamily="2" charset="-128"/>
                <a:ea typeface="M PLUS 1" pitchFamily="2" charset="-128"/>
              </a:rPr>
              <a:t>山</a:t>
            </a:r>
            <a:endParaRPr kumimoji="1" lang="ja-JP" altLang="en-US" sz="2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194393" y="171350"/>
            <a:ext cx="540000" cy="540000"/>
          </a:xfrm>
          <a:prstGeom prst="roundRect">
            <a:avLst>
              <a:gd name="adj" fmla="val 9611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区</a:t>
            </a:r>
            <a:endParaRPr kumimoji="1" lang="ja-JP" altLang="en-US" sz="1100" b="1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13" y="1381917"/>
            <a:ext cx="1596053" cy="4152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渋谷</a:t>
            </a:r>
            <a:endParaRPr kumimoji="1" lang="ja-JP" altLang="en-US" sz="24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66039" y="1836000"/>
            <a:ext cx="111280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Shibuya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33463" y="146466"/>
            <a:ext cx="576064" cy="218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dist"/>
            <a:r>
              <a:rPr kumimoji="1" lang="en-US" altLang="ja-JP" sz="1600" dirty="0" smtClean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TYO</a:t>
            </a:r>
            <a:endParaRPr kumimoji="1" lang="ja-JP" altLang="en-US" sz="17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836490" y="134888"/>
            <a:ext cx="720000" cy="720000"/>
          </a:xfrm>
          <a:prstGeom prst="roundRect">
            <a:avLst>
              <a:gd name="adj" fmla="val 9098"/>
            </a:avLst>
          </a:prstGeom>
          <a:ln w="571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0" name="サブタイトル 5"/>
          <p:cNvSpPr txBox="1">
            <a:spLocks/>
          </p:cNvSpPr>
          <p:nvPr/>
        </p:nvSpPr>
        <p:spPr>
          <a:xfrm>
            <a:off x="1743948" y="279116"/>
            <a:ext cx="905084" cy="141626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1" name="サブタイトル 5"/>
          <p:cNvSpPr txBox="1">
            <a:spLocks/>
          </p:cNvSpPr>
          <p:nvPr/>
        </p:nvSpPr>
        <p:spPr>
          <a:xfrm>
            <a:off x="1754269" y="453553"/>
            <a:ext cx="864016" cy="453604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19</a:t>
            </a:r>
            <a:endParaRPr lang="ja-JP" altLang="en-US" sz="36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3" name="原宿b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  <p:sp>
        <p:nvSpPr>
          <p:cNvPr id="22" name="角丸四角形 21"/>
          <p:cNvSpPr/>
          <p:nvPr/>
        </p:nvSpPr>
        <p:spPr>
          <a:xfrm>
            <a:off x="8210674" y="1855045"/>
            <a:ext cx="339039" cy="338400"/>
          </a:xfrm>
          <a:prstGeom prst="roundRect">
            <a:avLst>
              <a:gd name="adj" fmla="val 8345"/>
            </a:avLst>
          </a:prstGeom>
          <a:ln w="317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サブタイトル 5"/>
          <p:cNvSpPr txBox="1">
            <a:spLocks/>
          </p:cNvSpPr>
          <p:nvPr/>
        </p:nvSpPr>
        <p:spPr>
          <a:xfrm>
            <a:off x="8185807" y="1878900"/>
            <a:ext cx="388774" cy="18415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sz="14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4" name="サブタイトル 5"/>
          <p:cNvSpPr txBox="1">
            <a:spLocks/>
          </p:cNvSpPr>
          <p:nvPr/>
        </p:nvSpPr>
        <p:spPr>
          <a:xfrm>
            <a:off x="8173194" y="2000375"/>
            <a:ext cx="415735" cy="25289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18</a:t>
            </a:r>
            <a:endParaRPr lang="ja-JP" altLang="en-US" sz="16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19942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4809" y="0"/>
            <a:ext cx="3795971" cy="896597"/>
          </a:xfrm>
        </p:spPr>
        <p:txBody>
          <a:bodyPr anchor="ctr">
            <a:noAutofit/>
          </a:bodyPr>
          <a:lstStyle/>
          <a:p>
            <a:r>
              <a:rPr kumimoji="1" lang="ja-JP" altLang="en-US" sz="6000" b="1" dirty="0" smtClean="0">
                <a:latin typeface="M PLUS 1" pitchFamily="2" charset="-128"/>
                <a:ea typeface="M PLUS 1" pitchFamily="2" charset="-128"/>
              </a:rPr>
              <a:t>代 々 木</a:t>
            </a:r>
            <a:endParaRPr kumimoji="1" lang="ja-JP" altLang="en-US" sz="6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2977039" y="926976"/>
            <a:ext cx="3191511" cy="295142"/>
          </a:xfrm>
        </p:spPr>
        <p:txBody>
          <a:bodyPr anchor="ctr">
            <a:noAutofit/>
          </a:bodyPr>
          <a:lstStyle/>
          <a:p>
            <a:r>
              <a:rPr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よ よ ぎ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827887" y="1836000"/>
            <a:ext cx="11705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Shinjuku</a:t>
            </a:r>
            <a:endParaRPr kumimoji="1" lang="ja-JP" altLang="en-US" sz="20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-9500" y="1383712"/>
            <a:ext cx="8974782" cy="421308"/>
          </a:xfrm>
          <a:prstGeom prst="homePlate">
            <a:avLst>
              <a:gd name="adj" fmla="val 97591"/>
            </a:avLst>
          </a:prstGeom>
          <a:solidFill>
            <a:srgbClr val="378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81086" y="1294125"/>
            <a:ext cx="1664115" cy="584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新宿</a:t>
            </a:r>
            <a:endParaRPr kumimoji="1" lang="ja-JP" altLang="en-US" sz="32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79713" y="1797169"/>
            <a:ext cx="118615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Yoyogi</a:t>
            </a:r>
            <a:endParaRPr lang="en-US" altLang="ja-JP" sz="2400" b="1" dirty="0" smtClean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375415" y="1383713"/>
            <a:ext cx="394758" cy="42130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12645" y="176381"/>
            <a:ext cx="540000" cy="540000"/>
          </a:xfrm>
          <a:prstGeom prst="roundRect">
            <a:avLst>
              <a:gd name="adj" fmla="val 96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M PLUS 1" pitchFamily="2" charset="-128"/>
                <a:ea typeface="M PLUS 1" pitchFamily="2" charset="-128"/>
              </a:rPr>
              <a:t>山</a:t>
            </a:r>
            <a:endParaRPr kumimoji="1" lang="ja-JP" altLang="en-US" sz="2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194393" y="171350"/>
            <a:ext cx="540000" cy="540000"/>
          </a:xfrm>
          <a:prstGeom prst="roundRect">
            <a:avLst>
              <a:gd name="adj" fmla="val 9611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区</a:t>
            </a:r>
            <a:endParaRPr kumimoji="1" lang="ja-JP" altLang="en-US" sz="1100" b="1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13" y="1381917"/>
            <a:ext cx="1596053" cy="4152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原宿</a:t>
            </a:r>
            <a:endParaRPr kumimoji="1" lang="ja-JP" altLang="en-US" sz="24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16345" y="1836000"/>
            <a:ext cx="12121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Harajuku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33463" y="146466"/>
            <a:ext cx="576064" cy="218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dist"/>
            <a:r>
              <a:rPr kumimoji="1" lang="en-US" altLang="ja-JP" sz="1600" dirty="0" smtClean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TYO</a:t>
            </a:r>
            <a:endParaRPr kumimoji="1" lang="ja-JP" altLang="en-US" sz="17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836490" y="134888"/>
            <a:ext cx="720000" cy="720000"/>
          </a:xfrm>
          <a:prstGeom prst="roundRect">
            <a:avLst>
              <a:gd name="adj" fmla="val 9098"/>
            </a:avLst>
          </a:prstGeom>
          <a:ln w="571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0" name="サブタイトル 5"/>
          <p:cNvSpPr txBox="1">
            <a:spLocks/>
          </p:cNvSpPr>
          <p:nvPr/>
        </p:nvSpPr>
        <p:spPr>
          <a:xfrm>
            <a:off x="1743948" y="279116"/>
            <a:ext cx="905084" cy="141626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1" name="サブタイトル 5"/>
          <p:cNvSpPr txBox="1">
            <a:spLocks/>
          </p:cNvSpPr>
          <p:nvPr/>
        </p:nvSpPr>
        <p:spPr>
          <a:xfrm>
            <a:off x="1754269" y="453553"/>
            <a:ext cx="864016" cy="453604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18</a:t>
            </a:r>
            <a:endParaRPr lang="ja-JP" altLang="en-US" sz="36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4" name="せせらぎ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  <p:sp>
        <p:nvSpPr>
          <p:cNvPr id="22" name="角丸四角形 21"/>
          <p:cNvSpPr/>
          <p:nvPr/>
        </p:nvSpPr>
        <p:spPr>
          <a:xfrm>
            <a:off x="8210674" y="1855045"/>
            <a:ext cx="339039" cy="338400"/>
          </a:xfrm>
          <a:prstGeom prst="roundRect">
            <a:avLst>
              <a:gd name="adj" fmla="val 8345"/>
            </a:avLst>
          </a:prstGeom>
          <a:ln w="317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サブタイトル 5"/>
          <p:cNvSpPr txBox="1">
            <a:spLocks/>
          </p:cNvSpPr>
          <p:nvPr/>
        </p:nvSpPr>
        <p:spPr>
          <a:xfrm>
            <a:off x="8185807" y="1878900"/>
            <a:ext cx="388774" cy="18415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sz="14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4" name="サブタイトル 5"/>
          <p:cNvSpPr txBox="1">
            <a:spLocks/>
          </p:cNvSpPr>
          <p:nvPr/>
        </p:nvSpPr>
        <p:spPr>
          <a:xfrm>
            <a:off x="8173194" y="2000375"/>
            <a:ext cx="415735" cy="25289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17</a:t>
            </a:r>
            <a:endParaRPr lang="ja-JP" altLang="en-US" sz="16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146581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7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4809" y="0"/>
            <a:ext cx="3795971" cy="896597"/>
          </a:xfrm>
        </p:spPr>
        <p:txBody>
          <a:bodyPr anchor="ctr">
            <a:noAutofit/>
          </a:bodyPr>
          <a:lstStyle/>
          <a:p>
            <a:r>
              <a:rPr kumimoji="1" lang="ja-JP" altLang="en-US" sz="6000" b="1" dirty="0" smtClean="0">
                <a:latin typeface="M PLUS 1" pitchFamily="2" charset="-128"/>
                <a:ea typeface="M PLUS 1" pitchFamily="2" charset="-128"/>
              </a:rPr>
              <a:t>新　宿</a:t>
            </a:r>
            <a:endParaRPr kumimoji="1" lang="ja-JP" altLang="en-US" sz="6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2977039" y="926976"/>
            <a:ext cx="3191511" cy="295142"/>
          </a:xfrm>
        </p:spPr>
        <p:txBody>
          <a:bodyPr anchor="ctr">
            <a:noAutofit/>
          </a:bodyPr>
          <a:lstStyle/>
          <a:p>
            <a:r>
              <a:rPr lang="ja-JP" altLang="en-US" sz="2000" b="1" dirty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しんじ</a:t>
            </a:r>
            <a:r>
              <a:rPr lang="ja-JP" altLang="en-US" sz="2000" b="1" dirty="0" err="1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ゅく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643541" y="1836000"/>
            <a:ext cx="153920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dirty="0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Shin-</a:t>
            </a:r>
            <a:r>
              <a:rPr lang="en-US" altLang="ja-JP" sz="2000" dirty="0" err="1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Ōkubo</a:t>
            </a:r>
            <a:endParaRPr kumimoji="1" lang="ja-JP" altLang="en-US" sz="20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-9500" y="1383712"/>
            <a:ext cx="8974782" cy="421308"/>
          </a:xfrm>
          <a:prstGeom prst="homePlate">
            <a:avLst>
              <a:gd name="adj" fmla="val 97591"/>
            </a:avLst>
          </a:prstGeom>
          <a:solidFill>
            <a:srgbClr val="378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445002" y="1294125"/>
            <a:ext cx="1800199" cy="584775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新大久保</a:t>
            </a:r>
            <a:endParaRPr kumimoji="1" lang="ja-JP" altLang="en-US" sz="32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32047" y="1797169"/>
            <a:ext cx="14814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Shinjuku</a:t>
            </a:r>
            <a:endParaRPr kumimoji="1" lang="ja-JP" altLang="en-US" sz="2400" b="1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375415" y="1383713"/>
            <a:ext cx="394758" cy="42130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12645" y="176381"/>
            <a:ext cx="540000" cy="540000"/>
          </a:xfrm>
          <a:prstGeom prst="roundRect">
            <a:avLst>
              <a:gd name="adj" fmla="val 96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M PLUS 1" pitchFamily="2" charset="-128"/>
                <a:ea typeface="M PLUS 1" pitchFamily="2" charset="-128"/>
              </a:rPr>
              <a:t>山</a:t>
            </a:r>
            <a:endParaRPr kumimoji="1" lang="ja-JP" altLang="en-US" sz="2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194393" y="171350"/>
            <a:ext cx="540000" cy="540000"/>
          </a:xfrm>
          <a:prstGeom prst="roundRect">
            <a:avLst>
              <a:gd name="adj" fmla="val 9611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区</a:t>
            </a:r>
            <a:endParaRPr kumimoji="1" lang="ja-JP" altLang="en-US" sz="1100" b="1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13" y="1381917"/>
            <a:ext cx="1596053" cy="4152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代々木</a:t>
            </a:r>
            <a:endParaRPr kumimoji="1" lang="ja-JP" altLang="en-US" sz="24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9139" y="1836000"/>
            <a:ext cx="94660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Yoyogi</a:t>
            </a:r>
            <a:endParaRPr lang="en-US" altLang="ja-JP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43948" y="134887"/>
            <a:ext cx="905084" cy="1043961"/>
          </a:xfrm>
          <a:prstGeom prst="roundRect">
            <a:avLst>
              <a:gd name="adj" fmla="val 13159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36490" y="146466"/>
            <a:ext cx="720000" cy="218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700" b="1" dirty="0" smtClean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SJK</a:t>
            </a:r>
            <a:endParaRPr kumimoji="1" lang="ja-JP" altLang="en-US" sz="1700" b="1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836490" y="353090"/>
            <a:ext cx="720000" cy="720000"/>
          </a:xfrm>
          <a:prstGeom prst="roundRect">
            <a:avLst>
              <a:gd name="adj" fmla="val 9098"/>
            </a:avLst>
          </a:prstGeom>
          <a:ln w="571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0" name="サブタイトル 5"/>
          <p:cNvSpPr txBox="1">
            <a:spLocks/>
          </p:cNvSpPr>
          <p:nvPr/>
        </p:nvSpPr>
        <p:spPr>
          <a:xfrm>
            <a:off x="1743948" y="497318"/>
            <a:ext cx="905084" cy="141626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1" name="サブタイトル 5"/>
          <p:cNvSpPr txBox="1">
            <a:spLocks/>
          </p:cNvSpPr>
          <p:nvPr/>
        </p:nvSpPr>
        <p:spPr>
          <a:xfrm>
            <a:off x="1754269" y="671755"/>
            <a:ext cx="864016" cy="453604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17</a:t>
            </a:r>
            <a:endParaRPr lang="ja-JP" altLang="en-US" sz="36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3" name="twilight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>
          <a:xfrm>
            <a:off x="8210674" y="1855045"/>
            <a:ext cx="339039" cy="338400"/>
          </a:xfrm>
          <a:prstGeom prst="roundRect">
            <a:avLst>
              <a:gd name="adj" fmla="val 8345"/>
            </a:avLst>
          </a:prstGeom>
          <a:ln w="317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サブタイトル 5"/>
          <p:cNvSpPr txBox="1">
            <a:spLocks/>
          </p:cNvSpPr>
          <p:nvPr/>
        </p:nvSpPr>
        <p:spPr>
          <a:xfrm>
            <a:off x="8185807" y="1878900"/>
            <a:ext cx="388774" cy="18415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sz="14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5" name="サブタイトル 5"/>
          <p:cNvSpPr txBox="1">
            <a:spLocks/>
          </p:cNvSpPr>
          <p:nvPr/>
        </p:nvSpPr>
        <p:spPr>
          <a:xfrm>
            <a:off x="8173194" y="2000375"/>
            <a:ext cx="415735" cy="25289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16</a:t>
            </a:r>
            <a:endParaRPr lang="ja-JP" altLang="en-US" sz="16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901348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7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4809" y="0"/>
            <a:ext cx="3795971" cy="896597"/>
          </a:xfrm>
        </p:spPr>
        <p:txBody>
          <a:bodyPr anchor="ctr">
            <a:noAutofit/>
          </a:bodyPr>
          <a:lstStyle/>
          <a:p>
            <a:r>
              <a:rPr lang="ja-JP" altLang="en-US" sz="6000" b="1" dirty="0">
                <a:latin typeface="M PLUS 1" pitchFamily="2" charset="-128"/>
                <a:ea typeface="M PLUS 1" pitchFamily="2" charset="-128"/>
              </a:rPr>
              <a:t>新大久保</a:t>
            </a:r>
            <a:endParaRPr kumimoji="1" lang="ja-JP" altLang="en-US" sz="6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2977039" y="926976"/>
            <a:ext cx="3191511" cy="295142"/>
          </a:xfrm>
        </p:spPr>
        <p:txBody>
          <a:bodyPr anchor="ctr">
            <a:noAutofit/>
          </a:bodyPr>
          <a:lstStyle/>
          <a:p>
            <a:r>
              <a:rPr kumimoji="1"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しんおおくぼ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72994" y="1824190"/>
            <a:ext cx="18682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err="1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Takadanobaba</a:t>
            </a:r>
            <a:endParaRPr kumimoji="1" lang="ja-JP" altLang="en-US" sz="20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-9500" y="1383712"/>
            <a:ext cx="8974782" cy="421308"/>
          </a:xfrm>
          <a:prstGeom prst="homePlate">
            <a:avLst>
              <a:gd name="adj" fmla="val 97591"/>
            </a:avLst>
          </a:prstGeom>
          <a:solidFill>
            <a:srgbClr val="378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445002" y="1294125"/>
            <a:ext cx="1872208" cy="584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高田馬場</a:t>
            </a:r>
            <a:endParaRPr kumimoji="1" lang="ja-JP" altLang="en-US" sz="32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610031" y="1797169"/>
            <a:ext cx="192552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Shin-</a:t>
            </a:r>
            <a:r>
              <a:rPr lang="en-US" altLang="ja-JP" sz="2400" b="1" dirty="0" err="1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Ōkubo</a:t>
            </a:r>
            <a:endParaRPr lang="en-US" altLang="ja-JP" sz="2400" b="1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375415" y="1383713"/>
            <a:ext cx="394758" cy="42130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12645" y="176381"/>
            <a:ext cx="540000" cy="540000"/>
          </a:xfrm>
          <a:prstGeom prst="roundRect">
            <a:avLst>
              <a:gd name="adj" fmla="val 96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M PLUS 1" pitchFamily="2" charset="-128"/>
                <a:ea typeface="M PLUS 1" pitchFamily="2" charset="-128"/>
              </a:rPr>
              <a:t>山</a:t>
            </a:r>
            <a:endParaRPr kumimoji="1" lang="ja-JP" altLang="en-US" sz="2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194393" y="171350"/>
            <a:ext cx="540000" cy="540000"/>
          </a:xfrm>
          <a:prstGeom prst="roundRect">
            <a:avLst>
              <a:gd name="adj" fmla="val 9611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区</a:t>
            </a:r>
            <a:endParaRPr kumimoji="1" lang="ja-JP" altLang="en-US" sz="1100" b="1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13" y="1381917"/>
            <a:ext cx="1596053" cy="4152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新宿</a:t>
            </a:r>
            <a:endParaRPr kumimoji="1" lang="ja-JP" altLang="en-US" sz="24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16345" y="1836000"/>
            <a:ext cx="12121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Shinjuku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33463" y="146466"/>
            <a:ext cx="576064" cy="218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dist"/>
            <a:r>
              <a:rPr kumimoji="1" lang="en-US" altLang="ja-JP" sz="1600" dirty="0" smtClean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TYO</a:t>
            </a:r>
            <a:endParaRPr kumimoji="1" lang="ja-JP" altLang="en-US" sz="17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836490" y="134888"/>
            <a:ext cx="720000" cy="720000"/>
          </a:xfrm>
          <a:prstGeom prst="roundRect">
            <a:avLst>
              <a:gd name="adj" fmla="val 9098"/>
            </a:avLst>
          </a:prstGeom>
          <a:ln w="571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0" name="サブタイトル 5"/>
          <p:cNvSpPr txBox="1">
            <a:spLocks/>
          </p:cNvSpPr>
          <p:nvPr/>
        </p:nvSpPr>
        <p:spPr>
          <a:xfrm>
            <a:off x="1743948" y="279116"/>
            <a:ext cx="905084" cy="141626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1" name="サブタイトル 5"/>
          <p:cNvSpPr txBox="1">
            <a:spLocks/>
          </p:cNvSpPr>
          <p:nvPr/>
        </p:nvSpPr>
        <p:spPr>
          <a:xfrm>
            <a:off x="1754269" y="453553"/>
            <a:ext cx="864016" cy="453604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16</a:t>
            </a:r>
            <a:endParaRPr lang="ja-JP" altLang="en-US" sz="36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10674" y="1855045"/>
            <a:ext cx="339039" cy="338400"/>
          </a:xfrm>
          <a:prstGeom prst="roundRect">
            <a:avLst>
              <a:gd name="adj" fmla="val 8345"/>
            </a:avLst>
          </a:prstGeom>
          <a:ln w="317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33" name="サブタイトル 5"/>
          <p:cNvSpPr txBox="1">
            <a:spLocks/>
          </p:cNvSpPr>
          <p:nvPr/>
        </p:nvSpPr>
        <p:spPr>
          <a:xfrm>
            <a:off x="8185807" y="1878900"/>
            <a:ext cx="388774" cy="18415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sz="14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4" name="サブタイトル 5"/>
          <p:cNvSpPr txBox="1">
            <a:spLocks/>
          </p:cNvSpPr>
          <p:nvPr/>
        </p:nvSpPr>
        <p:spPr>
          <a:xfrm>
            <a:off x="8173194" y="2000375"/>
            <a:ext cx="415735" cy="25289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15</a:t>
            </a:r>
            <a:endParaRPr lang="ja-JP" altLang="en-US" sz="16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3" name="ベルA.wav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link="rId2">
                  <p14:trim end="7124.9887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62996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4809" y="0"/>
            <a:ext cx="3795971" cy="896597"/>
          </a:xfrm>
        </p:spPr>
        <p:txBody>
          <a:bodyPr anchor="ctr">
            <a:noAutofit/>
          </a:bodyPr>
          <a:lstStyle/>
          <a:p>
            <a:r>
              <a:rPr lang="ja-JP" altLang="en-US" sz="6000" b="1" dirty="0">
                <a:latin typeface="M PLUS 1" pitchFamily="2" charset="-128"/>
                <a:ea typeface="M PLUS 1" pitchFamily="2" charset="-128"/>
              </a:rPr>
              <a:t>高田馬場</a:t>
            </a:r>
            <a:endParaRPr kumimoji="1" lang="ja-JP" altLang="en-US" sz="6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2977039" y="926976"/>
            <a:ext cx="3191511" cy="295142"/>
          </a:xfrm>
        </p:spPr>
        <p:txBody>
          <a:bodyPr anchor="ctr">
            <a:noAutofit/>
          </a:bodyPr>
          <a:lstStyle/>
          <a:p>
            <a:r>
              <a:rPr lang="ja-JP" altLang="en-US" sz="2000" b="1" dirty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たかだのばば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971354" y="1836000"/>
            <a:ext cx="8835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err="1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Mejiro</a:t>
            </a:r>
            <a:endParaRPr kumimoji="1" lang="ja-JP" altLang="en-US" sz="20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-9500" y="1383712"/>
            <a:ext cx="8974782" cy="421308"/>
          </a:xfrm>
          <a:prstGeom prst="homePlate">
            <a:avLst>
              <a:gd name="adj" fmla="val 97591"/>
            </a:avLst>
          </a:prstGeom>
          <a:solidFill>
            <a:srgbClr val="378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81086" y="1294125"/>
            <a:ext cx="1664115" cy="584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目白</a:t>
            </a:r>
            <a:endParaRPr kumimoji="1" lang="ja-JP" altLang="en-US" sz="32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14656" y="1797169"/>
            <a:ext cx="231627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Takadanobaba</a:t>
            </a:r>
            <a:endParaRPr lang="en-US" altLang="ja-JP" sz="2400" b="1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375415" y="1383713"/>
            <a:ext cx="394758" cy="42130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12645" y="176381"/>
            <a:ext cx="540000" cy="540000"/>
          </a:xfrm>
          <a:prstGeom prst="roundRect">
            <a:avLst>
              <a:gd name="adj" fmla="val 96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M PLUS 1" pitchFamily="2" charset="-128"/>
                <a:ea typeface="M PLUS 1" pitchFamily="2" charset="-128"/>
              </a:rPr>
              <a:t>山</a:t>
            </a:r>
            <a:endParaRPr kumimoji="1" lang="ja-JP" altLang="en-US" sz="2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194393" y="171350"/>
            <a:ext cx="540000" cy="540000"/>
          </a:xfrm>
          <a:prstGeom prst="roundRect">
            <a:avLst>
              <a:gd name="adj" fmla="val 9611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区</a:t>
            </a:r>
            <a:endParaRPr kumimoji="1" lang="ja-JP" altLang="en-US" sz="1100" b="1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13" y="1381917"/>
            <a:ext cx="1596053" cy="4152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新大久保</a:t>
            </a:r>
            <a:endParaRPr kumimoji="1" lang="ja-JP" altLang="en-US" sz="24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2839" y="1836000"/>
            <a:ext cx="153920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Shin-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Ōkubo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33463" y="146466"/>
            <a:ext cx="576064" cy="218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dist"/>
            <a:r>
              <a:rPr kumimoji="1" lang="en-US" altLang="ja-JP" sz="1600" dirty="0" smtClean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TYO</a:t>
            </a:r>
            <a:endParaRPr kumimoji="1" lang="ja-JP" altLang="en-US" sz="17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836490" y="134888"/>
            <a:ext cx="720000" cy="720000"/>
          </a:xfrm>
          <a:prstGeom prst="roundRect">
            <a:avLst>
              <a:gd name="adj" fmla="val 9098"/>
            </a:avLst>
          </a:prstGeom>
          <a:ln w="571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0" name="サブタイトル 5"/>
          <p:cNvSpPr txBox="1">
            <a:spLocks/>
          </p:cNvSpPr>
          <p:nvPr/>
        </p:nvSpPr>
        <p:spPr>
          <a:xfrm>
            <a:off x="1743948" y="279116"/>
            <a:ext cx="905084" cy="141626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1" name="サブタイトル 5"/>
          <p:cNvSpPr txBox="1">
            <a:spLocks/>
          </p:cNvSpPr>
          <p:nvPr/>
        </p:nvSpPr>
        <p:spPr>
          <a:xfrm>
            <a:off x="1754269" y="453553"/>
            <a:ext cx="864016" cy="453604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15</a:t>
            </a:r>
            <a:endParaRPr lang="ja-JP" altLang="en-US" sz="36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10674" y="1855045"/>
            <a:ext cx="339039" cy="338400"/>
          </a:xfrm>
          <a:prstGeom prst="roundRect">
            <a:avLst>
              <a:gd name="adj" fmla="val 8345"/>
            </a:avLst>
          </a:prstGeom>
          <a:ln w="317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33" name="サブタイトル 5"/>
          <p:cNvSpPr txBox="1">
            <a:spLocks/>
          </p:cNvSpPr>
          <p:nvPr/>
        </p:nvSpPr>
        <p:spPr>
          <a:xfrm>
            <a:off x="8185807" y="1878900"/>
            <a:ext cx="388774" cy="18415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sz="14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4" name="サブタイトル 5"/>
          <p:cNvSpPr txBox="1">
            <a:spLocks/>
          </p:cNvSpPr>
          <p:nvPr/>
        </p:nvSpPr>
        <p:spPr>
          <a:xfrm>
            <a:off x="8173194" y="2000375"/>
            <a:ext cx="415735" cy="25289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14</a:t>
            </a:r>
            <a:endParaRPr lang="ja-JP" altLang="en-US" sz="16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3" name="鉄腕アトムa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27910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7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4809" y="0"/>
            <a:ext cx="3795971" cy="896597"/>
          </a:xfrm>
        </p:spPr>
        <p:txBody>
          <a:bodyPr anchor="ctr">
            <a:noAutofit/>
          </a:bodyPr>
          <a:lstStyle/>
          <a:p>
            <a:r>
              <a:rPr lang="ja-JP" altLang="en-US" sz="6000" b="1" dirty="0" smtClean="0">
                <a:latin typeface="M PLUS 1" pitchFamily="2" charset="-128"/>
                <a:ea typeface="M PLUS 1" pitchFamily="2" charset="-128"/>
              </a:rPr>
              <a:t>目　白</a:t>
            </a:r>
            <a:endParaRPr kumimoji="1" lang="ja-JP" altLang="en-US" sz="6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2977039" y="926976"/>
            <a:ext cx="3191511" cy="295142"/>
          </a:xfrm>
        </p:spPr>
        <p:txBody>
          <a:bodyPr anchor="ctr">
            <a:noAutofit/>
          </a:bodyPr>
          <a:lstStyle/>
          <a:p>
            <a:r>
              <a:rPr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め じ ろ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58157" y="1836000"/>
            <a:ext cx="130997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Ikebukuro</a:t>
            </a:r>
            <a:endParaRPr kumimoji="1" lang="ja-JP" altLang="en-US" sz="20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-9500" y="1383712"/>
            <a:ext cx="8974782" cy="421308"/>
          </a:xfrm>
          <a:prstGeom prst="homePlate">
            <a:avLst>
              <a:gd name="adj" fmla="val 97591"/>
            </a:avLst>
          </a:prstGeom>
          <a:solidFill>
            <a:srgbClr val="378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81086" y="1294125"/>
            <a:ext cx="1664115" cy="584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池</a:t>
            </a:r>
            <a:r>
              <a:rPr lang="ja-JP" altLang="en-US" sz="32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袋</a:t>
            </a:r>
            <a:endParaRPr kumimoji="1" lang="ja-JP" altLang="en-US" sz="32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27611" y="1797169"/>
            <a:ext cx="10903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Mejiro</a:t>
            </a:r>
            <a:endParaRPr lang="en-US" altLang="ja-JP" sz="2400" b="1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375415" y="1383713"/>
            <a:ext cx="394758" cy="42130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12645" y="176381"/>
            <a:ext cx="540000" cy="540000"/>
          </a:xfrm>
          <a:prstGeom prst="roundRect">
            <a:avLst>
              <a:gd name="adj" fmla="val 96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M PLUS 1" pitchFamily="2" charset="-128"/>
                <a:ea typeface="M PLUS 1" pitchFamily="2" charset="-128"/>
              </a:rPr>
              <a:t>山</a:t>
            </a:r>
            <a:endParaRPr kumimoji="1" lang="ja-JP" altLang="en-US" sz="2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194393" y="171350"/>
            <a:ext cx="540000" cy="540000"/>
          </a:xfrm>
          <a:prstGeom prst="roundRect">
            <a:avLst>
              <a:gd name="adj" fmla="val 9611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区</a:t>
            </a:r>
            <a:endParaRPr kumimoji="1" lang="ja-JP" altLang="en-US" sz="1100" b="1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13" y="1381917"/>
            <a:ext cx="1596053" cy="4152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高田馬場</a:t>
            </a:r>
            <a:endParaRPr kumimoji="1" lang="ja-JP" altLang="en-US" sz="24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-35718" y="1836000"/>
            <a:ext cx="18682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Takadanobaba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33463" y="146466"/>
            <a:ext cx="576064" cy="218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dist"/>
            <a:r>
              <a:rPr kumimoji="1" lang="en-US" altLang="ja-JP" sz="1600" dirty="0" smtClean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TYO</a:t>
            </a:r>
            <a:endParaRPr kumimoji="1" lang="ja-JP" altLang="en-US" sz="17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836490" y="134888"/>
            <a:ext cx="720000" cy="720000"/>
          </a:xfrm>
          <a:prstGeom prst="roundRect">
            <a:avLst>
              <a:gd name="adj" fmla="val 9098"/>
            </a:avLst>
          </a:prstGeom>
          <a:ln w="571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0" name="サブタイトル 5"/>
          <p:cNvSpPr txBox="1">
            <a:spLocks/>
          </p:cNvSpPr>
          <p:nvPr/>
        </p:nvSpPr>
        <p:spPr>
          <a:xfrm>
            <a:off x="1743948" y="279116"/>
            <a:ext cx="905084" cy="141626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1" name="サブタイトル 5"/>
          <p:cNvSpPr txBox="1">
            <a:spLocks/>
          </p:cNvSpPr>
          <p:nvPr/>
        </p:nvSpPr>
        <p:spPr>
          <a:xfrm>
            <a:off x="1754269" y="453553"/>
            <a:ext cx="864016" cy="453604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14</a:t>
            </a:r>
            <a:endParaRPr lang="ja-JP" altLang="en-US" sz="36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10674" y="1855045"/>
            <a:ext cx="339039" cy="338400"/>
          </a:xfrm>
          <a:prstGeom prst="roundRect">
            <a:avLst>
              <a:gd name="adj" fmla="val 8345"/>
            </a:avLst>
          </a:prstGeom>
          <a:ln w="317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33" name="サブタイトル 5"/>
          <p:cNvSpPr txBox="1">
            <a:spLocks/>
          </p:cNvSpPr>
          <p:nvPr/>
        </p:nvSpPr>
        <p:spPr>
          <a:xfrm>
            <a:off x="8185807" y="1878900"/>
            <a:ext cx="388774" cy="18415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sz="14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4" name="サブタイトル 5"/>
          <p:cNvSpPr txBox="1">
            <a:spLocks/>
          </p:cNvSpPr>
          <p:nvPr/>
        </p:nvSpPr>
        <p:spPr>
          <a:xfrm>
            <a:off x="8173194" y="2000375"/>
            <a:ext cx="415735" cy="25289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13</a:t>
            </a:r>
            <a:endParaRPr lang="ja-JP" altLang="en-US" sz="16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4" name="せせらぎ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43395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7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4809" y="0"/>
            <a:ext cx="3795971" cy="896597"/>
          </a:xfrm>
        </p:spPr>
        <p:txBody>
          <a:bodyPr anchor="ctr">
            <a:noAutofit/>
          </a:bodyPr>
          <a:lstStyle/>
          <a:p>
            <a:r>
              <a:rPr lang="ja-JP" altLang="en-US" sz="6000" b="1" dirty="0" smtClean="0">
                <a:latin typeface="M PLUS 1" pitchFamily="2" charset="-128"/>
                <a:ea typeface="M PLUS 1" pitchFamily="2" charset="-128"/>
              </a:rPr>
              <a:t>池　袋</a:t>
            </a:r>
            <a:endParaRPr kumimoji="1" lang="ja-JP" altLang="en-US" sz="6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2977039" y="926976"/>
            <a:ext cx="3191511" cy="295142"/>
          </a:xfrm>
        </p:spPr>
        <p:txBody>
          <a:bodyPr anchor="ctr">
            <a:noAutofit/>
          </a:bodyPr>
          <a:lstStyle/>
          <a:p>
            <a:r>
              <a:rPr kumimoji="1"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いけぶくろ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961385" y="1836000"/>
            <a:ext cx="99578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dirty="0" err="1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Ōtsuka</a:t>
            </a:r>
            <a:endParaRPr kumimoji="1" lang="ja-JP" altLang="en-US" sz="20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-9500" y="1383712"/>
            <a:ext cx="8974782" cy="421308"/>
          </a:xfrm>
          <a:prstGeom prst="homePlate">
            <a:avLst>
              <a:gd name="adj" fmla="val 97591"/>
            </a:avLst>
          </a:prstGeom>
          <a:solidFill>
            <a:srgbClr val="378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89018" y="1297155"/>
            <a:ext cx="1800199" cy="584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大塚</a:t>
            </a:r>
            <a:endParaRPr kumimoji="1" lang="ja-JP" altLang="en-US" sz="32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745486" y="1797169"/>
            <a:ext cx="165462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Ikebukuro</a:t>
            </a:r>
            <a:endParaRPr kumimoji="1" lang="ja-JP" altLang="en-US" sz="2400" b="1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375415" y="1383713"/>
            <a:ext cx="394758" cy="42130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12645" y="176381"/>
            <a:ext cx="540000" cy="540000"/>
          </a:xfrm>
          <a:prstGeom prst="roundRect">
            <a:avLst>
              <a:gd name="adj" fmla="val 96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M PLUS 1" pitchFamily="2" charset="-128"/>
                <a:ea typeface="M PLUS 1" pitchFamily="2" charset="-128"/>
              </a:rPr>
              <a:t>山</a:t>
            </a:r>
            <a:endParaRPr kumimoji="1" lang="ja-JP" altLang="en-US" sz="2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194393" y="171350"/>
            <a:ext cx="540000" cy="540000"/>
          </a:xfrm>
          <a:prstGeom prst="roundRect">
            <a:avLst>
              <a:gd name="adj" fmla="val 9611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区</a:t>
            </a:r>
            <a:endParaRPr kumimoji="1" lang="ja-JP" altLang="en-US" sz="1100" b="1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13" y="1381917"/>
            <a:ext cx="1596053" cy="4152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目白</a:t>
            </a:r>
            <a:endParaRPr kumimoji="1" lang="ja-JP" altLang="en-US" sz="24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80653" y="1836000"/>
            <a:ext cx="8835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Mejiro</a:t>
            </a:r>
            <a:endParaRPr lang="en-US" altLang="ja-JP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43948" y="134887"/>
            <a:ext cx="905084" cy="1043961"/>
          </a:xfrm>
          <a:prstGeom prst="roundRect">
            <a:avLst>
              <a:gd name="adj" fmla="val 13159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36490" y="146466"/>
            <a:ext cx="720000" cy="218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700" b="1" dirty="0" smtClean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IKB</a:t>
            </a:r>
            <a:endParaRPr kumimoji="1" lang="ja-JP" altLang="en-US" sz="1700" b="1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836490" y="353090"/>
            <a:ext cx="720000" cy="720000"/>
          </a:xfrm>
          <a:prstGeom prst="roundRect">
            <a:avLst>
              <a:gd name="adj" fmla="val 9098"/>
            </a:avLst>
          </a:prstGeom>
          <a:ln w="571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0" name="サブタイトル 5"/>
          <p:cNvSpPr txBox="1">
            <a:spLocks/>
          </p:cNvSpPr>
          <p:nvPr/>
        </p:nvSpPr>
        <p:spPr>
          <a:xfrm>
            <a:off x="1743948" y="497318"/>
            <a:ext cx="905084" cy="141626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1" name="サブタイトル 5"/>
          <p:cNvSpPr txBox="1">
            <a:spLocks/>
          </p:cNvSpPr>
          <p:nvPr/>
        </p:nvSpPr>
        <p:spPr>
          <a:xfrm>
            <a:off x="1754269" y="671755"/>
            <a:ext cx="864016" cy="453604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13</a:t>
            </a:r>
            <a:endParaRPr lang="ja-JP" altLang="en-US" sz="36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8210674" y="1855045"/>
            <a:ext cx="339039" cy="338400"/>
          </a:xfrm>
          <a:prstGeom prst="roundRect">
            <a:avLst>
              <a:gd name="adj" fmla="val 8345"/>
            </a:avLst>
          </a:prstGeom>
          <a:ln w="317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サブタイトル 5"/>
          <p:cNvSpPr txBox="1">
            <a:spLocks/>
          </p:cNvSpPr>
          <p:nvPr/>
        </p:nvSpPr>
        <p:spPr>
          <a:xfrm>
            <a:off x="8185807" y="1878900"/>
            <a:ext cx="388774" cy="18415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sz="14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5" name="サブタイトル 5"/>
          <p:cNvSpPr txBox="1">
            <a:spLocks/>
          </p:cNvSpPr>
          <p:nvPr/>
        </p:nvSpPr>
        <p:spPr>
          <a:xfrm>
            <a:off x="8173194" y="2000375"/>
            <a:ext cx="415735" cy="25289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12</a:t>
            </a:r>
            <a:endParaRPr lang="ja-JP" altLang="en-US" sz="16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4" name="スプリングボックス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62970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4809" y="0"/>
            <a:ext cx="3795971" cy="896597"/>
          </a:xfrm>
        </p:spPr>
        <p:txBody>
          <a:bodyPr anchor="ctr">
            <a:noAutofit/>
          </a:bodyPr>
          <a:lstStyle/>
          <a:p>
            <a:r>
              <a:rPr lang="ja-JP" altLang="en-US" sz="6000" b="1" dirty="0" smtClean="0">
                <a:latin typeface="M PLUS 1" pitchFamily="2" charset="-128"/>
                <a:ea typeface="M PLUS 1" pitchFamily="2" charset="-128"/>
              </a:rPr>
              <a:t>大　塚</a:t>
            </a:r>
            <a:endParaRPr kumimoji="1" lang="ja-JP" altLang="en-US" sz="6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2977039" y="926976"/>
            <a:ext cx="3191511" cy="295142"/>
          </a:xfrm>
        </p:spPr>
        <p:txBody>
          <a:bodyPr anchor="ctr">
            <a:noAutofit/>
          </a:bodyPr>
          <a:lstStyle/>
          <a:p>
            <a:r>
              <a:rPr lang="ja-JP" altLang="en-US" sz="2000" b="1" dirty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おおつか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843116" y="1836000"/>
            <a:ext cx="114005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err="1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Sugamo</a:t>
            </a:r>
            <a:endParaRPr kumimoji="1" lang="ja-JP" altLang="en-US" sz="20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-9500" y="1383712"/>
            <a:ext cx="8974782" cy="421308"/>
          </a:xfrm>
          <a:prstGeom prst="homePlate">
            <a:avLst>
              <a:gd name="adj" fmla="val 97591"/>
            </a:avLst>
          </a:prstGeom>
          <a:solidFill>
            <a:srgbClr val="378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81086" y="1294125"/>
            <a:ext cx="1664115" cy="584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巣鴨</a:t>
            </a:r>
            <a:endParaRPr kumimoji="1" lang="ja-JP" altLang="en-US" sz="32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58682" y="1797169"/>
            <a:ext cx="122822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Ōtsuka</a:t>
            </a:r>
            <a:endParaRPr lang="en-US" altLang="ja-JP" sz="2400" b="1" dirty="0" smtClean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375415" y="1383713"/>
            <a:ext cx="394758" cy="42130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12645" y="176381"/>
            <a:ext cx="540000" cy="540000"/>
          </a:xfrm>
          <a:prstGeom prst="roundRect">
            <a:avLst>
              <a:gd name="adj" fmla="val 96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M PLUS 1" pitchFamily="2" charset="-128"/>
                <a:ea typeface="M PLUS 1" pitchFamily="2" charset="-128"/>
              </a:rPr>
              <a:t>山</a:t>
            </a:r>
            <a:endParaRPr kumimoji="1" lang="ja-JP" altLang="en-US" sz="2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194393" y="171350"/>
            <a:ext cx="540000" cy="540000"/>
          </a:xfrm>
          <a:prstGeom prst="roundRect">
            <a:avLst>
              <a:gd name="adj" fmla="val 9611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区</a:t>
            </a:r>
            <a:endParaRPr kumimoji="1" lang="ja-JP" altLang="en-US" sz="1100" b="1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13" y="1381917"/>
            <a:ext cx="1596053" cy="4152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池袋</a:t>
            </a:r>
            <a:endParaRPr kumimoji="1" lang="ja-JP" altLang="en-US" sz="24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6476" y="1836000"/>
            <a:ext cx="130997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Ikebukuro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33463" y="146466"/>
            <a:ext cx="576064" cy="218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dist"/>
            <a:r>
              <a:rPr kumimoji="1" lang="en-US" altLang="ja-JP" sz="1600" dirty="0" smtClean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TYO</a:t>
            </a:r>
            <a:endParaRPr kumimoji="1" lang="ja-JP" altLang="en-US" sz="17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836490" y="134888"/>
            <a:ext cx="720000" cy="720000"/>
          </a:xfrm>
          <a:prstGeom prst="roundRect">
            <a:avLst>
              <a:gd name="adj" fmla="val 9098"/>
            </a:avLst>
          </a:prstGeom>
          <a:ln w="571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0" name="サブタイトル 5"/>
          <p:cNvSpPr txBox="1">
            <a:spLocks/>
          </p:cNvSpPr>
          <p:nvPr/>
        </p:nvSpPr>
        <p:spPr>
          <a:xfrm>
            <a:off x="1743948" y="279116"/>
            <a:ext cx="905084" cy="141626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1" name="サブタイトル 5"/>
          <p:cNvSpPr txBox="1">
            <a:spLocks/>
          </p:cNvSpPr>
          <p:nvPr/>
        </p:nvSpPr>
        <p:spPr>
          <a:xfrm>
            <a:off x="1754269" y="453553"/>
            <a:ext cx="864016" cy="453604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12</a:t>
            </a:r>
            <a:endParaRPr lang="ja-JP" altLang="en-US" sz="36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10674" y="1855045"/>
            <a:ext cx="339039" cy="338400"/>
          </a:xfrm>
          <a:prstGeom prst="roundRect">
            <a:avLst>
              <a:gd name="adj" fmla="val 8345"/>
            </a:avLst>
          </a:prstGeom>
          <a:ln w="317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33" name="サブタイトル 5"/>
          <p:cNvSpPr txBox="1">
            <a:spLocks/>
          </p:cNvSpPr>
          <p:nvPr/>
        </p:nvSpPr>
        <p:spPr>
          <a:xfrm>
            <a:off x="8185807" y="1878900"/>
            <a:ext cx="388774" cy="18415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sz="14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4" name="サブタイトル 5"/>
          <p:cNvSpPr txBox="1">
            <a:spLocks/>
          </p:cNvSpPr>
          <p:nvPr/>
        </p:nvSpPr>
        <p:spPr>
          <a:xfrm>
            <a:off x="8173194" y="2000375"/>
            <a:ext cx="415735" cy="25289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11</a:t>
            </a:r>
            <a:endParaRPr lang="ja-JP" altLang="en-US" sz="16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4" name="せせらぎ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56113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7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4809" y="0"/>
            <a:ext cx="3795971" cy="896597"/>
          </a:xfrm>
        </p:spPr>
        <p:txBody>
          <a:bodyPr anchor="ctr">
            <a:noAutofit/>
          </a:bodyPr>
          <a:lstStyle/>
          <a:p>
            <a:r>
              <a:rPr lang="ja-JP" altLang="en-US" sz="6000" b="1" dirty="0" smtClean="0">
                <a:latin typeface="M PLUS 1" pitchFamily="2" charset="-128"/>
                <a:ea typeface="M PLUS 1" pitchFamily="2" charset="-128"/>
              </a:rPr>
              <a:t>有 楽 町</a:t>
            </a:r>
            <a:endParaRPr kumimoji="1" lang="ja-JP" altLang="en-US" sz="6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2977039" y="926976"/>
            <a:ext cx="3191511" cy="295142"/>
          </a:xfrm>
        </p:spPr>
        <p:txBody>
          <a:bodyPr anchor="ctr">
            <a:noAutofit/>
          </a:bodyPr>
          <a:lstStyle/>
          <a:p>
            <a:r>
              <a:rPr kumimoji="1"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ゆうらくちょう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21288" y="1836000"/>
            <a:ext cx="13837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err="1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Shimbashi</a:t>
            </a:r>
            <a:endParaRPr kumimoji="1" lang="ja-JP" altLang="en-US" sz="20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-9500" y="1383712"/>
            <a:ext cx="8974782" cy="421308"/>
          </a:xfrm>
          <a:prstGeom prst="homePlate">
            <a:avLst>
              <a:gd name="adj" fmla="val 97591"/>
            </a:avLst>
          </a:prstGeom>
          <a:solidFill>
            <a:srgbClr val="378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81086" y="1294125"/>
            <a:ext cx="1664115" cy="584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新橋</a:t>
            </a:r>
            <a:endParaRPr kumimoji="1" lang="ja-JP" altLang="en-US" sz="32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685372" y="1797169"/>
            <a:ext cx="177484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Yūrakuchō</a:t>
            </a:r>
            <a:endParaRPr lang="en-US" altLang="ja-JP" sz="2400" b="1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375415" y="1383713"/>
            <a:ext cx="394758" cy="42130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12645" y="176381"/>
            <a:ext cx="540000" cy="540000"/>
          </a:xfrm>
          <a:prstGeom prst="roundRect">
            <a:avLst>
              <a:gd name="adj" fmla="val 96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M PLUS 1" pitchFamily="2" charset="-128"/>
                <a:ea typeface="M PLUS 1" pitchFamily="2" charset="-128"/>
              </a:rPr>
              <a:t>山</a:t>
            </a:r>
            <a:endParaRPr kumimoji="1" lang="ja-JP" altLang="en-US" sz="2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194393" y="171350"/>
            <a:ext cx="540000" cy="540000"/>
          </a:xfrm>
          <a:prstGeom prst="roundRect">
            <a:avLst>
              <a:gd name="adj" fmla="val 9611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区</a:t>
            </a:r>
            <a:endParaRPr kumimoji="1" lang="ja-JP" altLang="en-US" sz="1100" b="1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13" y="1381917"/>
            <a:ext cx="1596053" cy="4152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東京</a:t>
            </a:r>
            <a:endParaRPr kumimoji="1" lang="ja-JP" altLang="en-US" sz="24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80653" y="1836000"/>
            <a:ext cx="8835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ja-JP" sz="2000" dirty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ō</a:t>
            </a:r>
            <a:r>
              <a:rPr kumimoji="1"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ky</a:t>
            </a:r>
            <a:r>
              <a:rPr lang="en-US" altLang="ja-JP" sz="2000" dirty="0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ō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33463" y="146466"/>
            <a:ext cx="576064" cy="218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dist"/>
            <a:r>
              <a:rPr kumimoji="1" lang="en-US" altLang="ja-JP" sz="1600" dirty="0" smtClean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TYO</a:t>
            </a:r>
            <a:endParaRPr kumimoji="1" lang="ja-JP" altLang="en-US" sz="17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836490" y="134888"/>
            <a:ext cx="720000" cy="720000"/>
          </a:xfrm>
          <a:prstGeom prst="roundRect">
            <a:avLst>
              <a:gd name="adj" fmla="val 9098"/>
            </a:avLst>
          </a:prstGeom>
          <a:ln w="571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0" name="サブタイトル 5"/>
          <p:cNvSpPr txBox="1">
            <a:spLocks/>
          </p:cNvSpPr>
          <p:nvPr/>
        </p:nvSpPr>
        <p:spPr>
          <a:xfrm>
            <a:off x="1743948" y="279116"/>
            <a:ext cx="905084" cy="141626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1" name="サブタイトル 5"/>
          <p:cNvSpPr txBox="1">
            <a:spLocks/>
          </p:cNvSpPr>
          <p:nvPr/>
        </p:nvSpPr>
        <p:spPr>
          <a:xfrm>
            <a:off x="1754269" y="453553"/>
            <a:ext cx="864016" cy="453604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30</a:t>
            </a:r>
            <a:endParaRPr lang="ja-JP" altLang="en-US" sz="36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5" name="JR-SH-2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>
          <a:xfrm>
            <a:off x="8210674" y="1855045"/>
            <a:ext cx="339039" cy="338400"/>
          </a:xfrm>
          <a:prstGeom prst="roundRect">
            <a:avLst>
              <a:gd name="adj" fmla="val 8345"/>
            </a:avLst>
          </a:prstGeom>
          <a:ln w="317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35" name="サブタイトル 5"/>
          <p:cNvSpPr txBox="1">
            <a:spLocks/>
          </p:cNvSpPr>
          <p:nvPr/>
        </p:nvSpPr>
        <p:spPr>
          <a:xfrm>
            <a:off x="8185807" y="1878900"/>
            <a:ext cx="388774" cy="18415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sz="14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6" name="サブタイトル 5"/>
          <p:cNvSpPr txBox="1">
            <a:spLocks/>
          </p:cNvSpPr>
          <p:nvPr/>
        </p:nvSpPr>
        <p:spPr>
          <a:xfrm>
            <a:off x="8173194" y="2000375"/>
            <a:ext cx="415735" cy="25289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29</a:t>
            </a:r>
            <a:endParaRPr lang="ja-JP" altLang="en-US" sz="16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82086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2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4809" y="0"/>
            <a:ext cx="3795971" cy="896597"/>
          </a:xfrm>
        </p:spPr>
        <p:txBody>
          <a:bodyPr anchor="ctr">
            <a:noAutofit/>
          </a:bodyPr>
          <a:lstStyle/>
          <a:p>
            <a:r>
              <a:rPr lang="ja-JP" altLang="en-US" sz="6000" b="1" dirty="0" smtClean="0">
                <a:latin typeface="M PLUS 1" pitchFamily="2" charset="-128"/>
                <a:ea typeface="M PLUS 1" pitchFamily="2" charset="-128"/>
              </a:rPr>
              <a:t>巣　鴨</a:t>
            </a:r>
            <a:endParaRPr kumimoji="1" lang="ja-JP" altLang="en-US" sz="6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2977039" y="926976"/>
            <a:ext cx="3191511" cy="295142"/>
          </a:xfrm>
        </p:spPr>
        <p:txBody>
          <a:bodyPr anchor="ctr">
            <a:noAutofit/>
          </a:bodyPr>
          <a:lstStyle/>
          <a:p>
            <a:r>
              <a:rPr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す が も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665183" y="1836000"/>
            <a:ext cx="149592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err="1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Komagome</a:t>
            </a:r>
            <a:endParaRPr kumimoji="1" lang="ja-JP" altLang="en-US" sz="20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-9500" y="1383712"/>
            <a:ext cx="8974782" cy="421308"/>
          </a:xfrm>
          <a:prstGeom prst="homePlate">
            <a:avLst>
              <a:gd name="adj" fmla="val 97591"/>
            </a:avLst>
          </a:prstGeom>
          <a:solidFill>
            <a:srgbClr val="378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81086" y="1294125"/>
            <a:ext cx="1664115" cy="584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駒込</a:t>
            </a:r>
            <a:endParaRPr kumimoji="1" lang="ja-JP" altLang="en-US" sz="32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73723" y="1797169"/>
            <a:ext cx="139814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Sugamo</a:t>
            </a:r>
            <a:endParaRPr lang="en-US" altLang="ja-JP" sz="2400" b="1" dirty="0" smtClean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375415" y="1383713"/>
            <a:ext cx="394758" cy="42130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12645" y="176381"/>
            <a:ext cx="540000" cy="540000"/>
          </a:xfrm>
          <a:prstGeom prst="roundRect">
            <a:avLst>
              <a:gd name="adj" fmla="val 96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M PLUS 1" pitchFamily="2" charset="-128"/>
                <a:ea typeface="M PLUS 1" pitchFamily="2" charset="-128"/>
              </a:rPr>
              <a:t>山</a:t>
            </a:r>
            <a:endParaRPr kumimoji="1" lang="ja-JP" altLang="en-US" sz="2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194393" y="171350"/>
            <a:ext cx="540000" cy="540000"/>
          </a:xfrm>
          <a:prstGeom prst="roundRect">
            <a:avLst>
              <a:gd name="adj" fmla="val 9611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区</a:t>
            </a:r>
            <a:endParaRPr kumimoji="1" lang="ja-JP" altLang="en-US" sz="1100" b="1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13" y="1381917"/>
            <a:ext cx="1596053" cy="4152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大塚</a:t>
            </a:r>
            <a:endParaRPr kumimoji="1" lang="ja-JP" altLang="en-US" sz="24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3570" y="1836000"/>
            <a:ext cx="99578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Ōtsuka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33463" y="146466"/>
            <a:ext cx="576064" cy="218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dist"/>
            <a:r>
              <a:rPr kumimoji="1" lang="en-US" altLang="ja-JP" sz="1600" dirty="0" smtClean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TYO</a:t>
            </a:r>
            <a:endParaRPr kumimoji="1" lang="ja-JP" altLang="en-US" sz="17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836490" y="134888"/>
            <a:ext cx="720000" cy="720000"/>
          </a:xfrm>
          <a:prstGeom prst="roundRect">
            <a:avLst>
              <a:gd name="adj" fmla="val 9098"/>
            </a:avLst>
          </a:prstGeom>
          <a:ln w="571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0" name="サブタイトル 5"/>
          <p:cNvSpPr txBox="1">
            <a:spLocks/>
          </p:cNvSpPr>
          <p:nvPr/>
        </p:nvSpPr>
        <p:spPr>
          <a:xfrm>
            <a:off x="1743948" y="279116"/>
            <a:ext cx="905084" cy="141626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1" name="サブタイトル 5"/>
          <p:cNvSpPr txBox="1">
            <a:spLocks/>
          </p:cNvSpPr>
          <p:nvPr/>
        </p:nvSpPr>
        <p:spPr>
          <a:xfrm>
            <a:off x="1754269" y="453553"/>
            <a:ext cx="864016" cy="453604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11</a:t>
            </a:r>
            <a:endParaRPr lang="ja-JP" altLang="en-US" sz="36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10674" y="1855045"/>
            <a:ext cx="339039" cy="338400"/>
          </a:xfrm>
          <a:prstGeom prst="roundRect">
            <a:avLst>
              <a:gd name="adj" fmla="val 8345"/>
            </a:avLst>
          </a:prstGeom>
          <a:ln w="317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33" name="サブタイトル 5"/>
          <p:cNvSpPr txBox="1">
            <a:spLocks/>
          </p:cNvSpPr>
          <p:nvPr/>
        </p:nvSpPr>
        <p:spPr>
          <a:xfrm>
            <a:off x="8185807" y="1878900"/>
            <a:ext cx="388774" cy="18415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sz="14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4" name="サブタイトル 5"/>
          <p:cNvSpPr txBox="1">
            <a:spLocks/>
          </p:cNvSpPr>
          <p:nvPr/>
        </p:nvSpPr>
        <p:spPr>
          <a:xfrm>
            <a:off x="8173194" y="2000375"/>
            <a:ext cx="415735" cy="25289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10</a:t>
            </a:r>
            <a:endParaRPr lang="ja-JP" altLang="en-US" sz="16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4" name="せせらぎ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056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7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4809" y="0"/>
            <a:ext cx="3795971" cy="896597"/>
          </a:xfrm>
        </p:spPr>
        <p:txBody>
          <a:bodyPr anchor="ctr">
            <a:noAutofit/>
          </a:bodyPr>
          <a:lstStyle/>
          <a:p>
            <a:r>
              <a:rPr kumimoji="1" lang="ja-JP" altLang="en-US" sz="6000" b="1" dirty="0" smtClean="0">
                <a:latin typeface="M PLUS 1" pitchFamily="2" charset="-128"/>
                <a:ea typeface="M PLUS 1" pitchFamily="2" charset="-128"/>
              </a:rPr>
              <a:t>駒　込</a:t>
            </a:r>
            <a:endParaRPr kumimoji="1" lang="ja-JP" altLang="en-US" sz="6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2977039" y="926976"/>
            <a:ext cx="3191511" cy="295142"/>
          </a:xfrm>
        </p:spPr>
        <p:txBody>
          <a:bodyPr anchor="ctr">
            <a:noAutofit/>
          </a:bodyPr>
          <a:lstStyle/>
          <a:p>
            <a:r>
              <a:rPr lang="ja-JP" altLang="en-US" sz="2000" b="1" dirty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こまごめ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935866" y="1836000"/>
            <a:ext cx="95455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err="1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Tabata</a:t>
            </a:r>
            <a:endParaRPr kumimoji="1" lang="ja-JP" altLang="en-US" sz="20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-9500" y="1383712"/>
            <a:ext cx="8974782" cy="421308"/>
          </a:xfrm>
          <a:prstGeom prst="homePlate">
            <a:avLst>
              <a:gd name="adj" fmla="val 97591"/>
            </a:avLst>
          </a:prstGeom>
          <a:solidFill>
            <a:srgbClr val="378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81086" y="1294125"/>
            <a:ext cx="1664115" cy="584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田端</a:t>
            </a:r>
            <a:endParaRPr kumimoji="1" lang="ja-JP" altLang="en-US" sz="32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642089" y="1797169"/>
            <a:ext cx="186140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Komagome</a:t>
            </a:r>
            <a:endParaRPr lang="en-US" altLang="ja-JP" sz="2400" b="1" dirty="0" smtClean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375415" y="1383713"/>
            <a:ext cx="394758" cy="42130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12645" y="176381"/>
            <a:ext cx="540000" cy="540000"/>
          </a:xfrm>
          <a:prstGeom prst="roundRect">
            <a:avLst>
              <a:gd name="adj" fmla="val 96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M PLUS 1" pitchFamily="2" charset="-128"/>
                <a:ea typeface="M PLUS 1" pitchFamily="2" charset="-128"/>
              </a:rPr>
              <a:t>山</a:t>
            </a:r>
            <a:endParaRPr kumimoji="1" lang="ja-JP" altLang="en-US" sz="2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194393" y="171350"/>
            <a:ext cx="540000" cy="540000"/>
          </a:xfrm>
          <a:prstGeom prst="roundRect">
            <a:avLst>
              <a:gd name="adj" fmla="val 9611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区</a:t>
            </a:r>
            <a:endParaRPr kumimoji="1" lang="ja-JP" altLang="en-US" sz="1100" b="1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13" y="1381917"/>
            <a:ext cx="1596053" cy="4152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巣鴨</a:t>
            </a:r>
            <a:endParaRPr kumimoji="1" lang="ja-JP" altLang="en-US" sz="24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1434" y="1836000"/>
            <a:ext cx="114005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Sugamo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33463" y="146466"/>
            <a:ext cx="576064" cy="218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dist"/>
            <a:r>
              <a:rPr kumimoji="1" lang="en-US" altLang="ja-JP" sz="1600" dirty="0" smtClean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TYO</a:t>
            </a:r>
            <a:endParaRPr kumimoji="1" lang="ja-JP" altLang="en-US" sz="17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836490" y="134888"/>
            <a:ext cx="720000" cy="720000"/>
          </a:xfrm>
          <a:prstGeom prst="roundRect">
            <a:avLst>
              <a:gd name="adj" fmla="val 9098"/>
            </a:avLst>
          </a:prstGeom>
          <a:ln w="571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0" name="サブタイトル 5"/>
          <p:cNvSpPr txBox="1">
            <a:spLocks/>
          </p:cNvSpPr>
          <p:nvPr/>
        </p:nvSpPr>
        <p:spPr>
          <a:xfrm>
            <a:off x="1743948" y="279116"/>
            <a:ext cx="905084" cy="141626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1" name="サブタイトル 5"/>
          <p:cNvSpPr txBox="1">
            <a:spLocks/>
          </p:cNvSpPr>
          <p:nvPr/>
        </p:nvSpPr>
        <p:spPr>
          <a:xfrm>
            <a:off x="1754269" y="453553"/>
            <a:ext cx="864016" cy="453604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10</a:t>
            </a:r>
            <a:endParaRPr lang="ja-JP" altLang="en-US" sz="36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10674" y="1855045"/>
            <a:ext cx="339039" cy="338400"/>
          </a:xfrm>
          <a:prstGeom prst="roundRect">
            <a:avLst>
              <a:gd name="adj" fmla="val 8345"/>
            </a:avLst>
          </a:prstGeom>
          <a:ln w="317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33" name="サブタイトル 5"/>
          <p:cNvSpPr txBox="1">
            <a:spLocks/>
          </p:cNvSpPr>
          <p:nvPr/>
        </p:nvSpPr>
        <p:spPr>
          <a:xfrm>
            <a:off x="8185807" y="1878900"/>
            <a:ext cx="388774" cy="18415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sz="14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4" name="サブタイトル 5"/>
          <p:cNvSpPr txBox="1">
            <a:spLocks/>
          </p:cNvSpPr>
          <p:nvPr/>
        </p:nvSpPr>
        <p:spPr>
          <a:xfrm>
            <a:off x="8173194" y="2000375"/>
            <a:ext cx="415735" cy="25289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09</a:t>
            </a:r>
            <a:endParaRPr lang="ja-JP" altLang="en-US" sz="16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4" name="せせらぎ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54457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7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4809" y="0"/>
            <a:ext cx="3795971" cy="896597"/>
          </a:xfrm>
        </p:spPr>
        <p:txBody>
          <a:bodyPr anchor="ctr">
            <a:noAutofit/>
          </a:bodyPr>
          <a:lstStyle/>
          <a:p>
            <a:r>
              <a:rPr kumimoji="1" lang="ja-JP" altLang="en-US" sz="6000" b="1" dirty="0" smtClean="0">
                <a:latin typeface="M PLUS 1" pitchFamily="2" charset="-128"/>
                <a:ea typeface="M PLUS 1" pitchFamily="2" charset="-128"/>
              </a:rPr>
              <a:t>田　端</a:t>
            </a:r>
            <a:endParaRPr kumimoji="1" lang="ja-JP" altLang="en-US" sz="6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2977039" y="926976"/>
            <a:ext cx="3191511" cy="295142"/>
          </a:xfrm>
        </p:spPr>
        <p:txBody>
          <a:bodyPr anchor="ctr">
            <a:noAutofit/>
          </a:bodyPr>
          <a:lstStyle/>
          <a:p>
            <a:r>
              <a:rPr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た ば た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585034" y="1836000"/>
            <a:ext cx="16562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Nishi-</a:t>
            </a:r>
            <a:r>
              <a:rPr kumimoji="1" lang="en-US" altLang="ja-JP" sz="2000" dirty="0" err="1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Nippori</a:t>
            </a:r>
            <a:endParaRPr kumimoji="1" lang="ja-JP" altLang="en-US" sz="20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-9500" y="1383712"/>
            <a:ext cx="8974782" cy="421308"/>
          </a:xfrm>
          <a:prstGeom prst="homePlate">
            <a:avLst>
              <a:gd name="adj" fmla="val 97591"/>
            </a:avLst>
          </a:prstGeom>
          <a:solidFill>
            <a:srgbClr val="378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17011" y="1294125"/>
            <a:ext cx="1800199" cy="584775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西日暮里</a:t>
            </a:r>
            <a:endParaRPr kumimoji="1" lang="ja-JP" altLang="en-US" sz="32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95743" y="1797169"/>
            <a:ext cx="115409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Tabata</a:t>
            </a:r>
            <a:endParaRPr lang="en-US" altLang="ja-JP" sz="2400" b="1" dirty="0" smtClean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375415" y="1383713"/>
            <a:ext cx="394758" cy="42130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12645" y="176381"/>
            <a:ext cx="540000" cy="540000"/>
          </a:xfrm>
          <a:prstGeom prst="roundRect">
            <a:avLst>
              <a:gd name="adj" fmla="val 96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M PLUS 1" pitchFamily="2" charset="-128"/>
                <a:ea typeface="M PLUS 1" pitchFamily="2" charset="-128"/>
              </a:rPr>
              <a:t>山</a:t>
            </a:r>
            <a:endParaRPr kumimoji="1" lang="ja-JP" altLang="en-US" sz="2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194393" y="171350"/>
            <a:ext cx="540000" cy="540000"/>
          </a:xfrm>
          <a:prstGeom prst="roundRect">
            <a:avLst>
              <a:gd name="adj" fmla="val 9611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区</a:t>
            </a:r>
            <a:endParaRPr kumimoji="1" lang="ja-JP" altLang="en-US" sz="1100" b="1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13" y="1381917"/>
            <a:ext cx="1596053" cy="4152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駒込</a:t>
            </a:r>
            <a:endParaRPr kumimoji="1" lang="ja-JP" altLang="en-US" sz="24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502" y="1836000"/>
            <a:ext cx="149592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Komagome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33463" y="146466"/>
            <a:ext cx="576064" cy="218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dist"/>
            <a:r>
              <a:rPr kumimoji="1" lang="en-US" altLang="ja-JP" sz="1600" dirty="0" smtClean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TYO</a:t>
            </a:r>
            <a:endParaRPr kumimoji="1" lang="ja-JP" altLang="en-US" sz="17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836490" y="134888"/>
            <a:ext cx="720000" cy="720000"/>
          </a:xfrm>
          <a:prstGeom prst="roundRect">
            <a:avLst>
              <a:gd name="adj" fmla="val 9098"/>
            </a:avLst>
          </a:prstGeom>
          <a:ln w="571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0" name="サブタイトル 5"/>
          <p:cNvSpPr txBox="1">
            <a:spLocks/>
          </p:cNvSpPr>
          <p:nvPr/>
        </p:nvSpPr>
        <p:spPr>
          <a:xfrm>
            <a:off x="1743948" y="279116"/>
            <a:ext cx="905084" cy="141626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1" name="サブタイトル 5"/>
          <p:cNvSpPr txBox="1">
            <a:spLocks/>
          </p:cNvSpPr>
          <p:nvPr/>
        </p:nvSpPr>
        <p:spPr>
          <a:xfrm>
            <a:off x="1754269" y="453553"/>
            <a:ext cx="864016" cy="453604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09</a:t>
            </a:r>
            <a:endParaRPr lang="ja-JP" altLang="en-US" sz="36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10674" y="1855045"/>
            <a:ext cx="339039" cy="338400"/>
          </a:xfrm>
          <a:prstGeom prst="roundRect">
            <a:avLst>
              <a:gd name="adj" fmla="val 8345"/>
            </a:avLst>
          </a:prstGeom>
          <a:ln w="317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33" name="サブタイトル 5"/>
          <p:cNvSpPr txBox="1">
            <a:spLocks/>
          </p:cNvSpPr>
          <p:nvPr/>
        </p:nvSpPr>
        <p:spPr>
          <a:xfrm>
            <a:off x="8185807" y="1878900"/>
            <a:ext cx="388774" cy="18415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sz="14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4" name="サブタイトル 5"/>
          <p:cNvSpPr txBox="1">
            <a:spLocks/>
          </p:cNvSpPr>
          <p:nvPr/>
        </p:nvSpPr>
        <p:spPr>
          <a:xfrm>
            <a:off x="8173194" y="2000375"/>
            <a:ext cx="415735" cy="25289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08</a:t>
            </a:r>
            <a:endParaRPr lang="ja-JP" altLang="en-US" sz="16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4" name="せせらぎ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99926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7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4809" y="0"/>
            <a:ext cx="3795971" cy="896597"/>
          </a:xfrm>
        </p:spPr>
        <p:txBody>
          <a:bodyPr anchor="ctr">
            <a:noAutofit/>
          </a:bodyPr>
          <a:lstStyle/>
          <a:p>
            <a:r>
              <a:rPr lang="ja-JP" altLang="en-US" sz="6000" b="1" dirty="0" smtClean="0">
                <a:latin typeface="M PLUS 1" pitchFamily="2" charset="-128"/>
                <a:ea typeface="M PLUS 1" pitchFamily="2" charset="-128"/>
              </a:rPr>
              <a:t>新　橋</a:t>
            </a:r>
            <a:endParaRPr kumimoji="1" lang="ja-JP" altLang="en-US" sz="6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2977039" y="926976"/>
            <a:ext cx="3191511" cy="295142"/>
          </a:xfrm>
        </p:spPr>
        <p:txBody>
          <a:bodyPr anchor="ctr">
            <a:noAutofit/>
          </a:bodyPr>
          <a:lstStyle/>
          <a:p>
            <a:r>
              <a:rPr lang="ja-JP" altLang="en-US" sz="2000" b="1" dirty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しんばし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275266" y="1833676"/>
            <a:ext cx="198003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err="1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Hamamatsuch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ō</a:t>
            </a:r>
            <a:endParaRPr kumimoji="1" lang="ja-JP" altLang="en-US" sz="20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-9500" y="1383712"/>
            <a:ext cx="8974782" cy="421308"/>
          </a:xfrm>
          <a:prstGeom prst="homePlate">
            <a:avLst>
              <a:gd name="adj" fmla="val 97591"/>
            </a:avLst>
          </a:prstGeom>
          <a:solidFill>
            <a:srgbClr val="378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81086" y="1294125"/>
            <a:ext cx="1664115" cy="584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浜松町</a:t>
            </a:r>
            <a:endParaRPr kumimoji="1" lang="ja-JP" altLang="en-US" sz="32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703005" y="1797169"/>
            <a:ext cx="173958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Shimbashi</a:t>
            </a:r>
            <a:endParaRPr kumimoji="1" lang="ja-JP" altLang="en-US" sz="2400" b="1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375415" y="1383713"/>
            <a:ext cx="394758" cy="42130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12645" y="176381"/>
            <a:ext cx="540000" cy="540000"/>
          </a:xfrm>
          <a:prstGeom prst="roundRect">
            <a:avLst>
              <a:gd name="adj" fmla="val 96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M PLUS 1" pitchFamily="2" charset="-128"/>
                <a:ea typeface="M PLUS 1" pitchFamily="2" charset="-128"/>
              </a:rPr>
              <a:t>山</a:t>
            </a:r>
            <a:endParaRPr kumimoji="1" lang="ja-JP" altLang="en-US" sz="2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194393" y="171350"/>
            <a:ext cx="540000" cy="540000"/>
          </a:xfrm>
          <a:prstGeom prst="roundRect">
            <a:avLst>
              <a:gd name="adj" fmla="val 9611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区</a:t>
            </a:r>
            <a:endParaRPr kumimoji="1" lang="ja-JP" altLang="en-US" sz="1100" b="1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13" y="1381917"/>
            <a:ext cx="1596053" cy="4152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有楽町</a:t>
            </a:r>
            <a:endParaRPr kumimoji="1" lang="ja-JP" altLang="en-US" sz="24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6958" y="1836000"/>
            <a:ext cx="141096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Yūrakuchō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43948" y="134887"/>
            <a:ext cx="905084" cy="1043961"/>
          </a:xfrm>
          <a:prstGeom prst="roundRect">
            <a:avLst>
              <a:gd name="adj" fmla="val 13159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83453" y="143240"/>
            <a:ext cx="673037" cy="218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dist"/>
            <a:r>
              <a:rPr kumimoji="1" lang="en-US" altLang="ja-JP" sz="1700" b="1" dirty="0" smtClean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SMB</a:t>
            </a:r>
            <a:endParaRPr kumimoji="1" lang="ja-JP" altLang="en-US" sz="1700" b="1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836490" y="353090"/>
            <a:ext cx="720000" cy="720000"/>
          </a:xfrm>
          <a:prstGeom prst="roundRect">
            <a:avLst>
              <a:gd name="adj" fmla="val 9098"/>
            </a:avLst>
          </a:prstGeom>
          <a:ln w="571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0" name="サブタイトル 5"/>
          <p:cNvSpPr txBox="1">
            <a:spLocks/>
          </p:cNvSpPr>
          <p:nvPr/>
        </p:nvSpPr>
        <p:spPr>
          <a:xfrm>
            <a:off x="1743948" y="497318"/>
            <a:ext cx="905084" cy="141626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1" name="サブタイトル 5"/>
          <p:cNvSpPr txBox="1">
            <a:spLocks/>
          </p:cNvSpPr>
          <p:nvPr/>
        </p:nvSpPr>
        <p:spPr>
          <a:xfrm>
            <a:off x="1754269" y="671755"/>
            <a:ext cx="864016" cy="453604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29</a:t>
            </a:r>
            <a:endParaRPr lang="ja-JP" altLang="en-US" sz="36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3" name="Gota del Vient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54998"/>
            <a:ext cx="609600" cy="609600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>
          <a:xfrm>
            <a:off x="8210674" y="1855045"/>
            <a:ext cx="339039" cy="338400"/>
          </a:xfrm>
          <a:prstGeom prst="roundRect">
            <a:avLst>
              <a:gd name="adj" fmla="val 8345"/>
            </a:avLst>
          </a:prstGeom>
          <a:ln w="317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サブタイトル 5"/>
          <p:cNvSpPr txBox="1">
            <a:spLocks/>
          </p:cNvSpPr>
          <p:nvPr/>
        </p:nvSpPr>
        <p:spPr>
          <a:xfrm>
            <a:off x="8185807" y="1878900"/>
            <a:ext cx="388774" cy="18415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sz="14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5" name="サブタイトル 5"/>
          <p:cNvSpPr txBox="1">
            <a:spLocks/>
          </p:cNvSpPr>
          <p:nvPr/>
        </p:nvSpPr>
        <p:spPr>
          <a:xfrm>
            <a:off x="8173194" y="2000375"/>
            <a:ext cx="415735" cy="25289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28</a:t>
            </a:r>
            <a:endParaRPr lang="ja-JP" altLang="en-US" sz="16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98426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8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4809" y="0"/>
            <a:ext cx="3795971" cy="896597"/>
          </a:xfrm>
        </p:spPr>
        <p:txBody>
          <a:bodyPr anchor="ctr">
            <a:noAutofit/>
          </a:bodyPr>
          <a:lstStyle/>
          <a:p>
            <a:r>
              <a:rPr lang="ja-JP" altLang="en-US" sz="6000" b="1" dirty="0" smtClean="0">
                <a:latin typeface="M PLUS 1" pitchFamily="2" charset="-128"/>
                <a:ea typeface="M PLUS 1" pitchFamily="2" charset="-128"/>
              </a:rPr>
              <a:t>浜 松 町</a:t>
            </a:r>
            <a:endParaRPr kumimoji="1" lang="ja-JP" altLang="en-US" sz="6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2977039" y="926976"/>
            <a:ext cx="3191511" cy="295142"/>
          </a:xfrm>
        </p:spPr>
        <p:txBody>
          <a:bodyPr anchor="ctr">
            <a:noAutofit/>
          </a:bodyPr>
          <a:lstStyle/>
          <a:p>
            <a:r>
              <a:rPr lang="ja-JP" altLang="en-US" sz="2000" b="1" dirty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はままつちょう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842890" y="1839466"/>
            <a:ext cx="114050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err="1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Tamachi</a:t>
            </a:r>
            <a:endParaRPr kumimoji="1" lang="ja-JP" altLang="en-US" sz="20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-9500" y="1383712"/>
            <a:ext cx="8974782" cy="421308"/>
          </a:xfrm>
          <a:prstGeom prst="homePlate">
            <a:avLst>
              <a:gd name="adj" fmla="val 97591"/>
            </a:avLst>
          </a:prstGeom>
          <a:solidFill>
            <a:srgbClr val="378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81086" y="1294125"/>
            <a:ext cx="1664115" cy="584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田町</a:t>
            </a:r>
            <a:endParaRPr kumimoji="1" lang="ja-JP" altLang="en-US" sz="32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33513" y="1797169"/>
            <a:ext cx="24785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Hamamatsuchō</a:t>
            </a:r>
            <a:endParaRPr kumimoji="1" lang="ja-JP" altLang="en-US" sz="2400" b="1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375415" y="1383713"/>
            <a:ext cx="394758" cy="42130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12645" y="176381"/>
            <a:ext cx="540000" cy="540000"/>
          </a:xfrm>
          <a:prstGeom prst="roundRect">
            <a:avLst>
              <a:gd name="adj" fmla="val 96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M PLUS 1" pitchFamily="2" charset="-128"/>
                <a:ea typeface="M PLUS 1" pitchFamily="2" charset="-128"/>
              </a:rPr>
              <a:t>山</a:t>
            </a:r>
            <a:endParaRPr kumimoji="1" lang="ja-JP" altLang="en-US" sz="2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194393" y="171350"/>
            <a:ext cx="540000" cy="540000"/>
          </a:xfrm>
          <a:prstGeom prst="roundRect">
            <a:avLst>
              <a:gd name="adj" fmla="val 9611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区</a:t>
            </a:r>
            <a:endParaRPr kumimoji="1" lang="ja-JP" altLang="en-US" sz="1100" b="1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13" y="1381917"/>
            <a:ext cx="1596053" cy="4152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新橋</a:t>
            </a:r>
            <a:endParaRPr kumimoji="1" lang="ja-JP" altLang="en-US" sz="24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6958" y="1836000"/>
            <a:ext cx="141096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Shimbashi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43948" y="134887"/>
            <a:ext cx="905084" cy="1043961"/>
          </a:xfrm>
          <a:prstGeom prst="roundRect">
            <a:avLst>
              <a:gd name="adj" fmla="val 13159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83453" y="143240"/>
            <a:ext cx="673037" cy="218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dist"/>
            <a:r>
              <a:rPr kumimoji="1" lang="en-US" altLang="ja-JP" sz="1700" b="1" dirty="0" smtClean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HMC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1836490" y="353090"/>
            <a:ext cx="720000" cy="720000"/>
          </a:xfrm>
          <a:prstGeom prst="roundRect">
            <a:avLst>
              <a:gd name="adj" fmla="val 9098"/>
            </a:avLst>
          </a:prstGeom>
          <a:ln w="571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0" name="サブタイトル 5"/>
          <p:cNvSpPr txBox="1">
            <a:spLocks/>
          </p:cNvSpPr>
          <p:nvPr/>
        </p:nvSpPr>
        <p:spPr>
          <a:xfrm>
            <a:off x="1743948" y="497318"/>
            <a:ext cx="905084" cy="141626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1" name="サブタイトル 5"/>
          <p:cNvSpPr txBox="1">
            <a:spLocks/>
          </p:cNvSpPr>
          <p:nvPr/>
        </p:nvSpPr>
        <p:spPr>
          <a:xfrm>
            <a:off x="1754269" y="671755"/>
            <a:ext cx="864016" cy="453604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28</a:t>
            </a:r>
            <a:endParaRPr lang="ja-JP" altLang="en-US" sz="36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4" name="せせらぎ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>
          <a:xfrm>
            <a:off x="8210674" y="1855045"/>
            <a:ext cx="339039" cy="338400"/>
          </a:xfrm>
          <a:prstGeom prst="roundRect">
            <a:avLst>
              <a:gd name="adj" fmla="val 8345"/>
            </a:avLst>
          </a:prstGeom>
          <a:ln w="317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サブタイトル 5"/>
          <p:cNvSpPr txBox="1">
            <a:spLocks/>
          </p:cNvSpPr>
          <p:nvPr/>
        </p:nvSpPr>
        <p:spPr>
          <a:xfrm>
            <a:off x="8185807" y="1878900"/>
            <a:ext cx="388774" cy="18415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sz="14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5" name="サブタイトル 5"/>
          <p:cNvSpPr txBox="1">
            <a:spLocks/>
          </p:cNvSpPr>
          <p:nvPr/>
        </p:nvSpPr>
        <p:spPr>
          <a:xfrm>
            <a:off x="8173194" y="2000375"/>
            <a:ext cx="415735" cy="25289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27</a:t>
            </a:r>
            <a:endParaRPr lang="ja-JP" altLang="en-US" sz="16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442165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7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4809" y="0"/>
            <a:ext cx="3795971" cy="896597"/>
          </a:xfrm>
        </p:spPr>
        <p:txBody>
          <a:bodyPr anchor="ctr">
            <a:noAutofit/>
          </a:bodyPr>
          <a:lstStyle/>
          <a:p>
            <a:r>
              <a:rPr kumimoji="1" lang="ja-JP" altLang="en-US" sz="6000" b="1" dirty="0" smtClean="0">
                <a:latin typeface="M PLUS 1" pitchFamily="2" charset="-128"/>
                <a:ea typeface="M PLUS 1" pitchFamily="2" charset="-128"/>
              </a:rPr>
              <a:t>田　町</a:t>
            </a:r>
            <a:endParaRPr kumimoji="1" lang="ja-JP" altLang="en-US" sz="6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2977039" y="926976"/>
            <a:ext cx="3191511" cy="295142"/>
          </a:xfrm>
        </p:spPr>
        <p:txBody>
          <a:bodyPr anchor="ctr">
            <a:noAutofit/>
          </a:bodyPr>
          <a:lstStyle/>
          <a:p>
            <a:r>
              <a:rPr kumimoji="1"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た ま ち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685223" y="1836000"/>
            <a:ext cx="14558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Shinagawa</a:t>
            </a:r>
            <a:endParaRPr kumimoji="1" lang="ja-JP" altLang="en-US" sz="20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-9500" y="1383712"/>
            <a:ext cx="8974782" cy="421308"/>
          </a:xfrm>
          <a:prstGeom prst="homePlate">
            <a:avLst>
              <a:gd name="adj" fmla="val 97591"/>
            </a:avLst>
          </a:prstGeom>
          <a:solidFill>
            <a:srgbClr val="378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81086" y="1294125"/>
            <a:ext cx="1664115" cy="584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品川</a:t>
            </a:r>
            <a:endParaRPr kumimoji="1" lang="ja-JP" altLang="en-US" sz="32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7506" y="1797169"/>
            <a:ext cx="141057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Tamachi</a:t>
            </a:r>
            <a:endParaRPr lang="en-US" altLang="ja-JP" sz="2400" b="1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375415" y="1383713"/>
            <a:ext cx="394758" cy="42130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12645" y="176381"/>
            <a:ext cx="540000" cy="540000"/>
          </a:xfrm>
          <a:prstGeom prst="roundRect">
            <a:avLst>
              <a:gd name="adj" fmla="val 96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M PLUS 1" pitchFamily="2" charset="-128"/>
                <a:ea typeface="M PLUS 1" pitchFamily="2" charset="-128"/>
              </a:rPr>
              <a:t>山</a:t>
            </a:r>
            <a:endParaRPr kumimoji="1" lang="ja-JP" altLang="en-US" sz="2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194393" y="171350"/>
            <a:ext cx="540000" cy="540000"/>
          </a:xfrm>
          <a:prstGeom prst="roundRect">
            <a:avLst>
              <a:gd name="adj" fmla="val 9611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区</a:t>
            </a:r>
            <a:endParaRPr kumimoji="1" lang="ja-JP" altLang="en-US" sz="1100" b="1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13" y="1381917"/>
            <a:ext cx="1596053" cy="4152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浜松町</a:t>
            </a:r>
            <a:endParaRPr kumimoji="1" lang="ja-JP" altLang="en-US" sz="24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8298" y="1836000"/>
            <a:ext cx="198003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Hamamatsuchō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33463" y="146466"/>
            <a:ext cx="576064" cy="218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dist"/>
            <a:r>
              <a:rPr kumimoji="1" lang="en-US" altLang="ja-JP" sz="1600" dirty="0" smtClean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TYO</a:t>
            </a:r>
            <a:endParaRPr kumimoji="1" lang="ja-JP" altLang="en-US" sz="17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836490" y="134888"/>
            <a:ext cx="720000" cy="720000"/>
          </a:xfrm>
          <a:prstGeom prst="roundRect">
            <a:avLst>
              <a:gd name="adj" fmla="val 9098"/>
            </a:avLst>
          </a:prstGeom>
          <a:ln w="571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0" name="サブタイトル 5"/>
          <p:cNvSpPr txBox="1">
            <a:spLocks/>
          </p:cNvSpPr>
          <p:nvPr/>
        </p:nvSpPr>
        <p:spPr>
          <a:xfrm>
            <a:off x="1743948" y="279116"/>
            <a:ext cx="905084" cy="141626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1" name="サブタイトル 5"/>
          <p:cNvSpPr txBox="1">
            <a:spLocks/>
          </p:cNvSpPr>
          <p:nvPr/>
        </p:nvSpPr>
        <p:spPr>
          <a:xfrm>
            <a:off x="1754269" y="453553"/>
            <a:ext cx="864016" cy="453604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27</a:t>
            </a:r>
            <a:endParaRPr lang="ja-JP" altLang="en-US" sz="36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21" name="せせらぎ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  <p:sp>
        <p:nvSpPr>
          <p:cNvPr id="22" name="角丸四角形 21"/>
          <p:cNvSpPr/>
          <p:nvPr/>
        </p:nvSpPr>
        <p:spPr>
          <a:xfrm>
            <a:off x="8210674" y="1855045"/>
            <a:ext cx="339039" cy="338400"/>
          </a:xfrm>
          <a:prstGeom prst="roundRect">
            <a:avLst>
              <a:gd name="adj" fmla="val 8345"/>
            </a:avLst>
          </a:prstGeom>
          <a:ln w="317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サブタイトル 5"/>
          <p:cNvSpPr txBox="1">
            <a:spLocks/>
          </p:cNvSpPr>
          <p:nvPr/>
        </p:nvSpPr>
        <p:spPr>
          <a:xfrm>
            <a:off x="8185807" y="1878900"/>
            <a:ext cx="388774" cy="18415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sz="14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4" name="サブタイトル 5"/>
          <p:cNvSpPr txBox="1">
            <a:spLocks/>
          </p:cNvSpPr>
          <p:nvPr/>
        </p:nvSpPr>
        <p:spPr>
          <a:xfrm>
            <a:off x="8173194" y="2000375"/>
            <a:ext cx="415735" cy="25289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25</a:t>
            </a:r>
            <a:endParaRPr lang="ja-JP" altLang="en-US" sz="16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4699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74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4809" y="0"/>
            <a:ext cx="3795971" cy="896597"/>
          </a:xfrm>
        </p:spPr>
        <p:txBody>
          <a:bodyPr anchor="ctr">
            <a:noAutofit/>
          </a:bodyPr>
          <a:lstStyle/>
          <a:p>
            <a:r>
              <a:rPr lang="ja-JP" altLang="en-US" sz="6000" b="1" dirty="0" smtClean="0">
                <a:latin typeface="M PLUS 1" pitchFamily="2" charset="-128"/>
                <a:ea typeface="M PLUS 1" pitchFamily="2" charset="-128"/>
              </a:rPr>
              <a:t>品　川</a:t>
            </a:r>
            <a:endParaRPr kumimoji="1" lang="ja-JP" altLang="en-US" sz="6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2977039" y="926976"/>
            <a:ext cx="3191511" cy="295142"/>
          </a:xfrm>
        </p:spPr>
        <p:txBody>
          <a:bodyPr anchor="ctr">
            <a:noAutofit/>
          </a:bodyPr>
          <a:lstStyle/>
          <a:p>
            <a:r>
              <a:rPr kumimoji="1"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しながわ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992994" y="1836000"/>
            <a:ext cx="84029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dirty="0" err="1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Ōsaki</a:t>
            </a:r>
            <a:endParaRPr kumimoji="1" lang="ja-JP" altLang="en-US" sz="20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-9500" y="1383712"/>
            <a:ext cx="8974782" cy="421308"/>
          </a:xfrm>
          <a:prstGeom prst="homePlate">
            <a:avLst>
              <a:gd name="adj" fmla="val 97591"/>
            </a:avLst>
          </a:prstGeom>
          <a:solidFill>
            <a:srgbClr val="378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81086" y="1294125"/>
            <a:ext cx="1664115" cy="584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大崎</a:t>
            </a:r>
            <a:endParaRPr kumimoji="1" lang="ja-JP" altLang="en-US" sz="32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677358" y="1797169"/>
            <a:ext cx="179087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Shinagawa</a:t>
            </a:r>
            <a:endParaRPr kumimoji="1" lang="ja-JP" altLang="en-US" sz="2400" b="1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375415" y="1383713"/>
            <a:ext cx="394758" cy="42130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12645" y="176381"/>
            <a:ext cx="540000" cy="540000"/>
          </a:xfrm>
          <a:prstGeom prst="roundRect">
            <a:avLst>
              <a:gd name="adj" fmla="val 96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M PLUS 1" pitchFamily="2" charset="-128"/>
                <a:ea typeface="M PLUS 1" pitchFamily="2" charset="-128"/>
              </a:rPr>
              <a:t>山</a:t>
            </a:r>
            <a:endParaRPr kumimoji="1" lang="ja-JP" altLang="en-US" sz="2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194393" y="171350"/>
            <a:ext cx="540000" cy="540000"/>
          </a:xfrm>
          <a:prstGeom prst="roundRect">
            <a:avLst>
              <a:gd name="adj" fmla="val 9611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区</a:t>
            </a:r>
            <a:endParaRPr kumimoji="1" lang="ja-JP" altLang="en-US" sz="1100" b="1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13" y="1381917"/>
            <a:ext cx="1596053" cy="4152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田町</a:t>
            </a:r>
            <a:endParaRPr kumimoji="1" lang="ja-JP" altLang="en-US" sz="24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2188" y="1836000"/>
            <a:ext cx="114050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Tamachi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43948" y="134887"/>
            <a:ext cx="905084" cy="1043961"/>
          </a:xfrm>
          <a:prstGeom prst="roundRect">
            <a:avLst>
              <a:gd name="adj" fmla="val 13159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36490" y="146466"/>
            <a:ext cx="720000" cy="218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SGW</a:t>
            </a:r>
            <a:endParaRPr kumimoji="1" lang="ja-JP" altLang="en-US" sz="1700" b="1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836490" y="353090"/>
            <a:ext cx="720000" cy="720000"/>
          </a:xfrm>
          <a:prstGeom prst="roundRect">
            <a:avLst>
              <a:gd name="adj" fmla="val 9098"/>
            </a:avLst>
          </a:prstGeom>
          <a:ln w="571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0" name="サブタイトル 5"/>
          <p:cNvSpPr txBox="1">
            <a:spLocks/>
          </p:cNvSpPr>
          <p:nvPr/>
        </p:nvSpPr>
        <p:spPr>
          <a:xfrm>
            <a:off x="1743948" y="497318"/>
            <a:ext cx="905084" cy="141626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1" name="サブタイトル 5"/>
          <p:cNvSpPr txBox="1">
            <a:spLocks/>
          </p:cNvSpPr>
          <p:nvPr/>
        </p:nvSpPr>
        <p:spPr>
          <a:xfrm>
            <a:off x="1754269" y="671755"/>
            <a:ext cx="864016" cy="453604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25</a:t>
            </a:r>
            <a:endParaRPr lang="ja-JP" altLang="en-US" sz="36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3" name="海の駅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>
          <a:xfrm>
            <a:off x="8210674" y="1855045"/>
            <a:ext cx="339039" cy="338400"/>
          </a:xfrm>
          <a:prstGeom prst="roundRect">
            <a:avLst>
              <a:gd name="adj" fmla="val 8345"/>
            </a:avLst>
          </a:prstGeom>
          <a:ln w="317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サブタイトル 5"/>
          <p:cNvSpPr txBox="1">
            <a:spLocks/>
          </p:cNvSpPr>
          <p:nvPr/>
        </p:nvSpPr>
        <p:spPr>
          <a:xfrm>
            <a:off x="8185807" y="1878900"/>
            <a:ext cx="388774" cy="18415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sz="14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5" name="サブタイトル 5"/>
          <p:cNvSpPr txBox="1">
            <a:spLocks/>
          </p:cNvSpPr>
          <p:nvPr/>
        </p:nvSpPr>
        <p:spPr>
          <a:xfrm>
            <a:off x="8173194" y="2000375"/>
            <a:ext cx="415735" cy="25289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2</a:t>
            </a:r>
            <a:r>
              <a:rPr lang="en-US" altLang="ja-JP" sz="1600" b="1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4</a:t>
            </a:r>
            <a:endParaRPr lang="ja-JP" altLang="en-US" sz="16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5177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4809" y="0"/>
            <a:ext cx="3795971" cy="896597"/>
          </a:xfrm>
        </p:spPr>
        <p:txBody>
          <a:bodyPr anchor="ctr">
            <a:noAutofit/>
          </a:bodyPr>
          <a:lstStyle/>
          <a:p>
            <a:r>
              <a:rPr lang="ja-JP" altLang="en-US" sz="6000" b="1" dirty="0" smtClean="0">
                <a:latin typeface="M PLUS 1" pitchFamily="2" charset="-128"/>
                <a:ea typeface="M PLUS 1" pitchFamily="2" charset="-128"/>
              </a:rPr>
              <a:t>大　崎</a:t>
            </a:r>
            <a:endParaRPr kumimoji="1" lang="ja-JP" altLang="en-US" sz="6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2977039" y="926976"/>
            <a:ext cx="3191511" cy="295142"/>
          </a:xfrm>
        </p:spPr>
        <p:txBody>
          <a:bodyPr anchor="ctr">
            <a:noAutofit/>
          </a:bodyPr>
          <a:lstStyle/>
          <a:p>
            <a:r>
              <a:rPr lang="ja-JP" altLang="en-US" sz="2000" b="1" dirty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おおさき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829488" y="1836000"/>
            <a:ext cx="116730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dirty="0" err="1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Gotanda</a:t>
            </a:r>
            <a:endParaRPr kumimoji="1" lang="ja-JP" altLang="en-US" sz="20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-9500" y="1383712"/>
            <a:ext cx="8974782" cy="421308"/>
          </a:xfrm>
          <a:prstGeom prst="homePlate">
            <a:avLst>
              <a:gd name="adj" fmla="val 97591"/>
            </a:avLst>
          </a:prstGeom>
          <a:solidFill>
            <a:srgbClr val="378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81086" y="1294125"/>
            <a:ext cx="1664115" cy="584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五反田</a:t>
            </a:r>
            <a:endParaRPr kumimoji="1" lang="ja-JP" altLang="en-US" sz="32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1277" y="1797169"/>
            <a:ext cx="102303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Ōsaki</a:t>
            </a:r>
            <a:endParaRPr kumimoji="1" lang="ja-JP" altLang="en-US" sz="2400" b="1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375415" y="1383713"/>
            <a:ext cx="394758" cy="42130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12645" y="176381"/>
            <a:ext cx="540000" cy="540000"/>
          </a:xfrm>
          <a:prstGeom prst="roundRect">
            <a:avLst>
              <a:gd name="adj" fmla="val 96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M PLUS 1" pitchFamily="2" charset="-128"/>
                <a:ea typeface="M PLUS 1" pitchFamily="2" charset="-128"/>
              </a:rPr>
              <a:t>山</a:t>
            </a:r>
            <a:endParaRPr kumimoji="1" lang="ja-JP" altLang="en-US" sz="2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194393" y="171350"/>
            <a:ext cx="540000" cy="540000"/>
          </a:xfrm>
          <a:prstGeom prst="roundRect">
            <a:avLst>
              <a:gd name="adj" fmla="val 9611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区</a:t>
            </a:r>
            <a:endParaRPr kumimoji="1" lang="ja-JP" altLang="en-US" sz="1100" b="1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13" y="1381917"/>
            <a:ext cx="1596053" cy="4152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品川</a:t>
            </a:r>
            <a:endParaRPr kumimoji="1" lang="ja-JP" altLang="en-US" sz="24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4517" y="1836000"/>
            <a:ext cx="14558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Shinagawa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43948" y="134887"/>
            <a:ext cx="905084" cy="1043961"/>
          </a:xfrm>
          <a:prstGeom prst="roundRect">
            <a:avLst>
              <a:gd name="adj" fmla="val 13159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36490" y="146466"/>
            <a:ext cx="720000" cy="218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OSK</a:t>
            </a:r>
            <a:endParaRPr kumimoji="1" lang="ja-JP" altLang="en-US" sz="1700" b="1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836490" y="353090"/>
            <a:ext cx="720000" cy="720000"/>
          </a:xfrm>
          <a:prstGeom prst="roundRect">
            <a:avLst>
              <a:gd name="adj" fmla="val 9098"/>
            </a:avLst>
          </a:prstGeom>
          <a:ln w="571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0" name="サブタイトル 5"/>
          <p:cNvSpPr txBox="1">
            <a:spLocks/>
          </p:cNvSpPr>
          <p:nvPr/>
        </p:nvSpPr>
        <p:spPr>
          <a:xfrm>
            <a:off x="1743948" y="497318"/>
            <a:ext cx="905084" cy="141626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1" name="サブタイトル 5"/>
          <p:cNvSpPr txBox="1">
            <a:spLocks/>
          </p:cNvSpPr>
          <p:nvPr/>
        </p:nvSpPr>
        <p:spPr>
          <a:xfrm>
            <a:off x="1754269" y="671755"/>
            <a:ext cx="864016" cy="453604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24</a:t>
            </a:r>
            <a:endParaRPr lang="ja-JP" altLang="en-US" sz="36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4" name="SF-3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>
          <a:xfrm>
            <a:off x="8210674" y="1855045"/>
            <a:ext cx="339039" cy="338400"/>
          </a:xfrm>
          <a:prstGeom prst="roundRect">
            <a:avLst>
              <a:gd name="adj" fmla="val 8345"/>
            </a:avLst>
          </a:prstGeom>
          <a:ln w="317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サブタイトル 5"/>
          <p:cNvSpPr txBox="1">
            <a:spLocks/>
          </p:cNvSpPr>
          <p:nvPr/>
        </p:nvSpPr>
        <p:spPr>
          <a:xfrm>
            <a:off x="8185807" y="1878900"/>
            <a:ext cx="388774" cy="18415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sz="14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5" name="サブタイトル 5"/>
          <p:cNvSpPr txBox="1">
            <a:spLocks/>
          </p:cNvSpPr>
          <p:nvPr/>
        </p:nvSpPr>
        <p:spPr>
          <a:xfrm>
            <a:off x="8173194" y="2000375"/>
            <a:ext cx="415735" cy="25289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23</a:t>
            </a:r>
            <a:endParaRPr lang="ja-JP" altLang="en-US" sz="16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538639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7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4809" y="0"/>
            <a:ext cx="3795971" cy="896597"/>
          </a:xfrm>
        </p:spPr>
        <p:txBody>
          <a:bodyPr anchor="ctr">
            <a:noAutofit/>
          </a:bodyPr>
          <a:lstStyle/>
          <a:p>
            <a:r>
              <a:rPr kumimoji="1" lang="ja-JP" altLang="en-US" sz="6000" b="1" dirty="0" smtClean="0">
                <a:latin typeface="M PLUS 1" pitchFamily="2" charset="-128"/>
                <a:ea typeface="M PLUS 1" pitchFamily="2" charset="-128"/>
              </a:rPr>
              <a:t>五 反 田</a:t>
            </a:r>
            <a:endParaRPr kumimoji="1" lang="ja-JP" altLang="en-US" sz="6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2977039" y="926976"/>
            <a:ext cx="3191511" cy="295142"/>
          </a:xfrm>
        </p:spPr>
        <p:txBody>
          <a:bodyPr anchor="ctr">
            <a:noAutofit/>
          </a:bodyPr>
          <a:lstStyle/>
          <a:p>
            <a:r>
              <a:rPr lang="ja-JP" altLang="en-US" sz="2000" b="1" dirty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ごたんだ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886397" y="1836000"/>
            <a:ext cx="105349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dirty="0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Meguro</a:t>
            </a:r>
            <a:endParaRPr kumimoji="1" lang="ja-JP" altLang="en-US" sz="20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-9500" y="1383712"/>
            <a:ext cx="8974782" cy="421308"/>
          </a:xfrm>
          <a:prstGeom prst="homePlate">
            <a:avLst>
              <a:gd name="adj" fmla="val 97591"/>
            </a:avLst>
          </a:prstGeom>
          <a:solidFill>
            <a:srgbClr val="378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81086" y="1294125"/>
            <a:ext cx="1664115" cy="584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目黒</a:t>
            </a:r>
            <a:endParaRPr kumimoji="1" lang="ja-JP" altLang="en-US" sz="32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56893" y="1797169"/>
            <a:ext cx="14318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Gotanda</a:t>
            </a:r>
            <a:endParaRPr lang="en-US" altLang="ja-JP" sz="2400" b="1" dirty="0" smtClean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375415" y="1383713"/>
            <a:ext cx="394758" cy="42130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12645" y="176381"/>
            <a:ext cx="540000" cy="540000"/>
          </a:xfrm>
          <a:prstGeom prst="roundRect">
            <a:avLst>
              <a:gd name="adj" fmla="val 96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M PLUS 1" pitchFamily="2" charset="-128"/>
                <a:ea typeface="M PLUS 1" pitchFamily="2" charset="-128"/>
              </a:rPr>
              <a:t>山</a:t>
            </a:r>
            <a:endParaRPr kumimoji="1" lang="ja-JP" altLang="en-US" sz="2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194393" y="171350"/>
            <a:ext cx="540000" cy="540000"/>
          </a:xfrm>
          <a:prstGeom prst="roundRect">
            <a:avLst>
              <a:gd name="adj" fmla="val 9611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区</a:t>
            </a:r>
            <a:endParaRPr kumimoji="1" lang="ja-JP" altLang="en-US" sz="1100" b="1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13" y="1381917"/>
            <a:ext cx="1596053" cy="4152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大崎</a:t>
            </a:r>
            <a:endParaRPr kumimoji="1" lang="ja-JP" altLang="en-US" sz="24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2293" y="1836000"/>
            <a:ext cx="84029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Ōsaki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33463" y="146466"/>
            <a:ext cx="576064" cy="218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dist"/>
            <a:r>
              <a:rPr kumimoji="1" lang="en-US" altLang="ja-JP" sz="1600" dirty="0" smtClean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TYO</a:t>
            </a:r>
            <a:endParaRPr kumimoji="1" lang="ja-JP" altLang="en-US" sz="17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836490" y="134888"/>
            <a:ext cx="720000" cy="720000"/>
          </a:xfrm>
          <a:prstGeom prst="roundRect">
            <a:avLst>
              <a:gd name="adj" fmla="val 9098"/>
            </a:avLst>
          </a:prstGeom>
          <a:ln w="571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0" name="サブタイトル 5"/>
          <p:cNvSpPr txBox="1">
            <a:spLocks/>
          </p:cNvSpPr>
          <p:nvPr/>
        </p:nvSpPr>
        <p:spPr>
          <a:xfrm>
            <a:off x="1743948" y="279116"/>
            <a:ext cx="905084" cy="141626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1" name="サブタイトル 5"/>
          <p:cNvSpPr txBox="1">
            <a:spLocks/>
          </p:cNvSpPr>
          <p:nvPr/>
        </p:nvSpPr>
        <p:spPr>
          <a:xfrm>
            <a:off x="1754269" y="453553"/>
            <a:ext cx="864016" cy="453604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23</a:t>
            </a:r>
            <a:endParaRPr lang="ja-JP" altLang="en-US" sz="36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3" name="Cielo Estrellado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  <p:sp>
        <p:nvSpPr>
          <p:cNvPr id="22" name="角丸四角形 21"/>
          <p:cNvSpPr/>
          <p:nvPr/>
        </p:nvSpPr>
        <p:spPr>
          <a:xfrm>
            <a:off x="8210674" y="1855045"/>
            <a:ext cx="339039" cy="338400"/>
          </a:xfrm>
          <a:prstGeom prst="roundRect">
            <a:avLst>
              <a:gd name="adj" fmla="val 8345"/>
            </a:avLst>
          </a:prstGeom>
          <a:ln w="317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サブタイトル 5"/>
          <p:cNvSpPr txBox="1">
            <a:spLocks/>
          </p:cNvSpPr>
          <p:nvPr/>
        </p:nvSpPr>
        <p:spPr>
          <a:xfrm>
            <a:off x="8185807" y="1878900"/>
            <a:ext cx="388774" cy="18415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sz="14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4" name="サブタイトル 5"/>
          <p:cNvSpPr txBox="1">
            <a:spLocks/>
          </p:cNvSpPr>
          <p:nvPr/>
        </p:nvSpPr>
        <p:spPr>
          <a:xfrm>
            <a:off x="8173194" y="2000375"/>
            <a:ext cx="415735" cy="25289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22</a:t>
            </a:r>
            <a:endParaRPr lang="ja-JP" altLang="en-US" sz="16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619196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7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4809" y="0"/>
            <a:ext cx="3795971" cy="896597"/>
          </a:xfrm>
        </p:spPr>
        <p:txBody>
          <a:bodyPr anchor="ctr">
            <a:noAutofit/>
          </a:bodyPr>
          <a:lstStyle/>
          <a:p>
            <a:r>
              <a:rPr lang="ja-JP" altLang="en-US" sz="6000" b="1" dirty="0" smtClean="0">
                <a:latin typeface="M PLUS 1" pitchFamily="2" charset="-128"/>
                <a:ea typeface="M PLUS 1" pitchFamily="2" charset="-128"/>
              </a:rPr>
              <a:t>目　黒</a:t>
            </a:r>
            <a:endParaRPr kumimoji="1" lang="ja-JP" altLang="en-US" sz="6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2977039" y="926976"/>
            <a:ext cx="3191511" cy="295142"/>
          </a:xfrm>
        </p:spPr>
        <p:txBody>
          <a:bodyPr anchor="ctr">
            <a:noAutofit/>
          </a:bodyPr>
          <a:lstStyle/>
          <a:p>
            <a:r>
              <a:rPr kumimoji="1"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め ぐ ろ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999407" y="1836000"/>
            <a:ext cx="8274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dirty="0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Ebisu</a:t>
            </a:r>
            <a:endParaRPr kumimoji="1" lang="ja-JP" altLang="en-US" sz="20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-9500" y="1383712"/>
            <a:ext cx="8974782" cy="421308"/>
          </a:xfrm>
          <a:prstGeom prst="homePlate">
            <a:avLst>
              <a:gd name="adj" fmla="val 97591"/>
            </a:avLst>
          </a:prstGeom>
          <a:solidFill>
            <a:srgbClr val="378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81086" y="1294125"/>
            <a:ext cx="1664115" cy="584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恵比寿</a:t>
            </a:r>
            <a:endParaRPr kumimoji="1" lang="ja-JP" altLang="en-US" sz="32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25020" y="1797169"/>
            <a:ext cx="129554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smtClean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Meguro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4375415" y="1383713"/>
            <a:ext cx="394758" cy="42130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12645" y="176381"/>
            <a:ext cx="540000" cy="540000"/>
          </a:xfrm>
          <a:prstGeom prst="roundRect">
            <a:avLst>
              <a:gd name="adj" fmla="val 96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latin typeface="M PLUS 1" pitchFamily="2" charset="-128"/>
                <a:ea typeface="M PLUS 1" pitchFamily="2" charset="-128"/>
              </a:rPr>
              <a:t>山</a:t>
            </a:r>
            <a:endParaRPr kumimoji="1" lang="ja-JP" altLang="en-US" sz="20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194393" y="171350"/>
            <a:ext cx="540000" cy="540000"/>
          </a:xfrm>
          <a:prstGeom prst="roundRect">
            <a:avLst>
              <a:gd name="adj" fmla="val 9611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区</a:t>
            </a:r>
            <a:endParaRPr kumimoji="1" lang="ja-JP" altLang="en-US" sz="1100" b="1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13" y="1381917"/>
            <a:ext cx="1596053" cy="4152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M PLUS 1" pitchFamily="2" charset="-128"/>
                <a:ea typeface="M PLUS 1" pitchFamily="2" charset="-128"/>
              </a:rPr>
              <a:t>五反田</a:t>
            </a:r>
            <a:endParaRPr kumimoji="1" lang="ja-JP" altLang="en-US" sz="2400" dirty="0">
              <a:solidFill>
                <a:schemeClr val="bg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8787" y="1836000"/>
            <a:ext cx="116730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Gotanda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33463" y="146466"/>
            <a:ext cx="576064" cy="218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dist"/>
            <a:r>
              <a:rPr kumimoji="1" lang="en-US" altLang="ja-JP" sz="1600" dirty="0" smtClean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TYO</a:t>
            </a:r>
            <a:endParaRPr kumimoji="1" lang="ja-JP" altLang="en-US" sz="17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836490" y="134888"/>
            <a:ext cx="720000" cy="720000"/>
          </a:xfrm>
          <a:prstGeom prst="roundRect">
            <a:avLst>
              <a:gd name="adj" fmla="val 9098"/>
            </a:avLst>
          </a:prstGeom>
          <a:ln w="571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0" name="サブタイトル 5"/>
          <p:cNvSpPr txBox="1">
            <a:spLocks/>
          </p:cNvSpPr>
          <p:nvPr/>
        </p:nvSpPr>
        <p:spPr>
          <a:xfrm>
            <a:off x="1743948" y="279116"/>
            <a:ext cx="905084" cy="141626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1" name="サブタイトル 5"/>
          <p:cNvSpPr txBox="1">
            <a:spLocks/>
          </p:cNvSpPr>
          <p:nvPr/>
        </p:nvSpPr>
        <p:spPr>
          <a:xfrm>
            <a:off x="1754269" y="453553"/>
            <a:ext cx="864016" cy="453604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22</a:t>
            </a:r>
            <a:endParaRPr lang="ja-JP" altLang="en-US" sz="36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8210674" y="1855045"/>
            <a:ext cx="339039" cy="338400"/>
          </a:xfrm>
          <a:prstGeom prst="roundRect">
            <a:avLst>
              <a:gd name="adj" fmla="val 8345"/>
            </a:avLst>
          </a:prstGeom>
          <a:ln w="31750">
            <a:solidFill>
              <a:srgbClr val="99CC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サブタイトル 5"/>
          <p:cNvSpPr txBox="1">
            <a:spLocks/>
          </p:cNvSpPr>
          <p:nvPr/>
        </p:nvSpPr>
        <p:spPr>
          <a:xfrm>
            <a:off x="8185807" y="1878900"/>
            <a:ext cx="388774" cy="18415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JY</a:t>
            </a:r>
            <a:endParaRPr lang="ja-JP" altLang="en-US" sz="14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4" name="サブタイトル 5"/>
          <p:cNvSpPr txBox="1">
            <a:spLocks/>
          </p:cNvSpPr>
          <p:nvPr/>
        </p:nvSpPr>
        <p:spPr>
          <a:xfrm>
            <a:off x="8173194" y="2000375"/>
            <a:ext cx="415735" cy="252898"/>
          </a:xfrm>
          <a:prstGeom prst="rect">
            <a:avLst/>
          </a:prstGeom>
        </p:spPr>
        <p:txBody>
          <a:bodyPr vert="horz" lIns="65309" tIns="32654" rIns="65309" bIns="32654" rtlCol="0" anchor="ctr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21</a:t>
            </a:r>
            <a:endParaRPr lang="ja-JP" altLang="en-US" sz="1600" b="1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3" name="dance on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29786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7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9885</TotalTime>
  <Words>417</Words>
  <Application>Microsoft Office PowerPoint</Application>
  <PresentationFormat>ユーザー設定</PresentationFormat>
  <Paragraphs>348</Paragraphs>
  <Slides>22</Slides>
  <Notes>20</Notes>
  <HiddenSlides>0</HiddenSlides>
  <MMClips>22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Office ​​テーマ</vt:lpstr>
      <vt:lpstr>東　京</vt:lpstr>
      <vt:lpstr>有 楽 町</vt:lpstr>
      <vt:lpstr>新　橋</vt:lpstr>
      <vt:lpstr>浜 松 町</vt:lpstr>
      <vt:lpstr>田　町</vt:lpstr>
      <vt:lpstr>品　川</vt:lpstr>
      <vt:lpstr>大　崎</vt:lpstr>
      <vt:lpstr>五 反 田</vt:lpstr>
      <vt:lpstr>目　黒</vt:lpstr>
      <vt:lpstr>恵 比 寿</vt:lpstr>
      <vt:lpstr>渋　谷</vt:lpstr>
      <vt:lpstr>原　宿</vt:lpstr>
      <vt:lpstr>代 々 木</vt:lpstr>
      <vt:lpstr>新　宿</vt:lpstr>
      <vt:lpstr>新大久保</vt:lpstr>
      <vt:lpstr>高田馬場</vt:lpstr>
      <vt:lpstr>目　白</vt:lpstr>
      <vt:lpstr>池　袋</vt:lpstr>
      <vt:lpstr>大　塚</vt:lpstr>
      <vt:lpstr>巣　鴨</vt:lpstr>
      <vt:lpstr>駒　込</vt:lpstr>
      <vt:lpstr>田　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jax86</dc:creator>
  <cp:lastModifiedBy>jax86</cp:lastModifiedBy>
  <cp:revision>65</cp:revision>
  <dcterms:created xsi:type="dcterms:W3CDTF">2022-01-10T15:27:11Z</dcterms:created>
  <dcterms:modified xsi:type="dcterms:W3CDTF">2022-01-22T13:42:58Z</dcterms:modified>
</cp:coreProperties>
</file>