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5588" cy="2286000"/>
  <p:notesSz cx="6858000" cy="9144000"/>
  <p:defaultTextStyle>
    <a:defPPr>
      <a:defRPr lang="ja-JP"/>
    </a:defPPr>
    <a:lvl1pPr marL="0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326547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653096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979643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306190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1632738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1959286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2285834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2612381" algn="l" defTabSz="653096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A446"/>
    <a:srgbClr val="20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6" autoAdjust="0"/>
    <p:restoredTop sz="94703" autoAdjust="0"/>
  </p:normalViewPr>
  <p:slideViewPr>
    <p:cSldViewPr>
      <p:cViewPr>
        <p:scale>
          <a:sx n="100" d="100"/>
          <a:sy n="100" d="100"/>
        </p:scale>
        <p:origin x="-996" y="-1326"/>
      </p:cViewPr>
      <p:guideLst>
        <p:guide orient="horz" pos="72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ABE3C-2FB7-4E03-8FAA-58F9AE290CE1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0" y="685800"/>
            <a:ext cx="1371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5BB81-AE8A-45C0-9E75-2825474D2F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6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	</a:t>
            </a:r>
            <a:r>
              <a:rPr kumimoji="1" lang="ja-JP" altLang="en-US" dirty="0" smtClean="0"/>
              <a:t>新木場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明日はきっと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075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20 </a:t>
            </a:r>
            <a:r>
              <a:rPr kumimoji="1" lang="ja-JP" altLang="en-US" dirty="0" smtClean="0"/>
              <a:t>麴町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きらめき電車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22 </a:t>
            </a:r>
            <a:r>
              <a:rPr kumimoji="1" lang="ja-JP" altLang="en-US" dirty="0" smtClean="0"/>
              <a:t>市ヶ谷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電車でウキウキ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24 </a:t>
            </a:r>
            <a:r>
              <a:rPr kumimoji="1" lang="ja-JP" altLang="en-US" dirty="0" smtClean="0"/>
              <a:t>飯田橋</a:t>
            </a:r>
            <a:r>
              <a:rPr kumimoji="1" lang="en-US" altLang="ja-JP" dirty="0" smtClean="0"/>
              <a:t>【4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星のゆくえ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26 </a:t>
            </a:r>
            <a:r>
              <a:rPr kumimoji="1" lang="ja-JP" altLang="en-US" dirty="0" smtClean="0"/>
              <a:t>江戸川橋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風香る駅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28 </a:t>
            </a:r>
            <a:r>
              <a:rPr kumimoji="1" lang="ja-JP" altLang="en-US" dirty="0" smtClean="0"/>
              <a:t>護国寺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err="1" smtClean="0"/>
              <a:t>かざぐるま</a:t>
            </a: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30 </a:t>
            </a:r>
            <a:r>
              <a:rPr kumimoji="1" lang="ja-JP" altLang="en-US" dirty="0" smtClean="0"/>
              <a:t>東池袋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時のスパイラル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32 </a:t>
            </a:r>
            <a:r>
              <a:rPr kumimoji="1" lang="zh-TW" altLang="en-US" dirty="0" smtClean="0"/>
              <a:t>池袋</a:t>
            </a:r>
            <a:r>
              <a:rPr kumimoji="1" lang="en-US" altLang="zh-TW" dirty="0" smtClean="0"/>
              <a:t>【4</a:t>
            </a:r>
            <a:r>
              <a:rPr kumimoji="1" lang="zh-TW" altLang="en-US" dirty="0" smtClean="0"/>
              <a:t>番線</a:t>
            </a:r>
            <a:r>
              <a:rPr kumimoji="1" lang="en-US" altLang="zh-TW" dirty="0" smtClean="0"/>
              <a:t>】OK!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34 </a:t>
            </a:r>
            <a:r>
              <a:rPr kumimoji="1" lang="ja-JP" altLang="en-US" dirty="0" smtClean="0"/>
              <a:t>要町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電車へステップ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36 </a:t>
            </a:r>
            <a:r>
              <a:rPr kumimoji="1" lang="ja-JP" altLang="en-US" dirty="0" smtClean="0"/>
              <a:t>千川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さわやかステーション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03 </a:t>
            </a:r>
            <a:r>
              <a:rPr kumimoji="1" lang="ja-JP" altLang="en-US" dirty="0" smtClean="0"/>
              <a:t>辰巳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駆け込み禁止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06 </a:t>
            </a:r>
            <a:r>
              <a:rPr kumimoji="1" lang="ja-JP" altLang="en-US" dirty="0" smtClean="0"/>
              <a:t>豊洲</a:t>
            </a:r>
            <a:r>
              <a:rPr kumimoji="1" lang="en-US" altLang="ja-JP" dirty="0" smtClean="0"/>
              <a:t>【4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きらめくホーム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08 </a:t>
            </a:r>
            <a:r>
              <a:rPr kumimoji="1" lang="ja-JP" altLang="en-US" dirty="0" smtClean="0"/>
              <a:t>月島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旅の前日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10 </a:t>
            </a:r>
            <a:r>
              <a:rPr kumimoji="1" lang="ja-JP" altLang="en-US" dirty="0" smtClean="0"/>
              <a:t>新富町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目覚めの電車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12 </a:t>
            </a:r>
            <a:r>
              <a:rPr kumimoji="1" lang="ja-JP" altLang="en-US" dirty="0" smtClean="0"/>
              <a:t>銀座一丁目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】Rolling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14 </a:t>
            </a:r>
            <a:r>
              <a:rPr kumimoji="1" lang="ja-JP" altLang="en-US" dirty="0" smtClean="0"/>
              <a:t>有楽町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アンブレラ・ワルツ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16 </a:t>
            </a:r>
            <a:r>
              <a:rPr kumimoji="1" lang="ja-JP" altLang="en-US" dirty="0" smtClean="0"/>
              <a:t>桜田門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地下鉄が好き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18 </a:t>
            </a:r>
            <a:r>
              <a:rPr kumimoji="1" lang="ja-JP" altLang="en-US" dirty="0" smtClean="0"/>
              <a:t>永田町</a:t>
            </a:r>
            <a:r>
              <a:rPr kumimoji="1" lang="en-US" altLang="ja-JP" dirty="0" smtClean="0"/>
              <a:t>【2</a:t>
            </a:r>
            <a:r>
              <a:rPr kumimoji="1" lang="ja-JP" altLang="en-US" dirty="0" smtClean="0"/>
              <a:t>番線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パピヨン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BB81-AE8A-45C0-9E75-2825474D2F7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35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920" y="710143"/>
            <a:ext cx="7773750" cy="490008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839" y="1295401"/>
            <a:ext cx="6401912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6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68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12610" y="23283"/>
            <a:ext cx="1554431" cy="49159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6135" y="23283"/>
            <a:ext cx="4514047" cy="49159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30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9" y="1468967"/>
            <a:ext cx="7773750" cy="45402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439" y="968904"/>
            <a:ext cx="7773750" cy="500062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265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796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061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63273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95928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2858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61238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80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6135" y="134410"/>
            <a:ext cx="3034240" cy="38047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32803" y="134410"/>
            <a:ext cx="3034238" cy="38047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0" y="91547"/>
            <a:ext cx="8231030" cy="38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0" y="511706"/>
            <a:ext cx="4040889" cy="21325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47" indent="0">
              <a:buNone/>
              <a:defRPr sz="1500" b="1"/>
            </a:lvl2pPr>
            <a:lvl3pPr marL="653096" indent="0">
              <a:buNone/>
              <a:defRPr sz="1300" b="1"/>
            </a:lvl3pPr>
            <a:lvl4pPr marL="979643" indent="0">
              <a:buNone/>
              <a:defRPr sz="1200" b="1"/>
            </a:lvl4pPr>
            <a:lvl5pPr marL="1306190" indent="0">
              <a:buNone/>
              <a:defRPr sz="1200" b="1"/>
            </a:lvl5pPr>
            <a:lvl6pPr marL="1632738" indent="0">
              <a:buNone/>
              <a:defRPr sz="1200" b="1"/>
            </a:lvl6pPr>
            <a:lvl7pPr marL="1959286" indent="0">
              <a:buNone/>
              <a:defRPr sz="1200" b="1"/>
            </a:lvl7pPr>
            <a:lvl8pPr marL="2285834" indent="0">
              <a:buNone/>
              <a:defRPr sz="1200" b="1"/>
            </a:lvl8pPr>
            <a:lvl9pPr marL="2612381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80" y="724958"/>
            <a:ext cx="4040889" cy="131709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833" y="511706"/>
            <a:ext cx="4042477" cy="21325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6547" indent="0">
              <a:buNone/>
              <a:defRPr sz="1500" b="1"/>
            </a:lvl2pPr>
            <a:lvl3pPr marL="653096" indent="0">
              <a:buNone/>
              <a:defRPr sz="1300" b="1"/>
            </a:lvl3pPr>
            <a:lvl4pPr marL="979643" indent="0">
              <a:buNone/>
              <a:defRPr sz="1200" b="1"/>
            </a:lvl4pPr>
            <a:lvl5pPr marL="1306190" indent="0">
              <a:buNone/>
              <a:defRPr sz="1200" b="1"/>
            </a:lvl5pPr>
            <a:lvl6pPr marL="1632738" indent="0">
              <a:buNone/>
              <a:defRPr sz="1200" b="1"/>
            </a:lvl6pPr>
            <a:lvl7pPr marL="1959286" indent="0">
              <a:buNone/>
              <a:defRPr sz="1200" b="1"/>
            </a:lvl7pPr>
            <a:lvl8pPr marL="2285834" indent="0">
              <a:buNone/>
              <a:defRPr sz="1200" b="1"/>
            </a:lvl8pPr>
            <a:lvl9pPr marL="2612381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833" y="724958"/>
            <a:ext cx="4042477" cy="131709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37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41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68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80" y="91016"/>
            <a:ext cx="3008835" cy="3873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670" y="91017"/>
            <a:ext cx="5112638" cy="195103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80" y="478368"/>
            <a:ext cx="3008835" cy="1563687"/>
          </a:xfrm>
        </p:spPr>
        <p:txBody>
          <a:bodyPr/>
          <a:lstStyle>
            <a:lvl1pPr marL="0" indent="0">
              <a:buNone/>
              <a:defRPr sz="1100"/>
            </a:lvl1pPr>
            <a:lvl2pPr marL="326547" indent="0">
              <a:buNone/>
              <a:defRPr sz="800"/>
            </a:lvl2pPr>
            <a:lvl3pPr marL="653096" indent="0">
              <a:buNone/>
              <a:defRPr sz="700"/>
            </a:lvl3pPr>
            <a:lvl4pPr marL="979643" indent="0">
              <a:buNone/>
              <a:defRPr sz="700"/>
            </a:lvl4pPr>
            <a:lvl5pPr marL="1306190" indent="0">
              <a:buNone/>
              <a:defRPr sz="700"/>
            </a:lvl5pPr>
            <a:lvl6pPr marL="1632738" indent="0">
              <a:buNone/>
              <a:defRPr sz="700"/>
            </a:lvl6pPr>
            <a:lvl7pPr marL="1959286" indent="0">
              <a:buNone/>
              <a:defRPr sz="700"/>
            </a:lvl7pPr>
            <a:lvl8pPr marL="2285834" indent="0">
              <a:buNone/>
              <a:defRPr sz="700"/>
            </a:lvl8pPr>
            <a:lvl9pPr marL="2612381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7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599" y="1600201"/>
            <a:ext cx="5487353" cy="18891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599" y="204259"/>
            <a:ext cx="5487353" cy="1371600"/>
          </a:xfrm>
        </p:spPr>
        <p:txBody>
          <a:bodyPr/>
          <a:lstStyle>
            <a:lvl1pPr marL="0" indent="0">
              <a:buNone/>
              <a:defRPr sz="2200"/>
            </a:lvl1pPr>
            <a:lvl2pPr marL="326547" indent="0">
              <a:buNone/>
              <a:defRPr sz="2000"/>
            </a:lvl2pPr>
            <a:lvl3pPr marL="653096" indent="0">
              <a:buNone/>
              <a:defRPr sz="1700"/>
            </a:lvl3pPr>
            <a:lvl4pPr marL="979643" indent="0">
              <a:buNone/>
              <a:defRPr sz="1500"/>
            </a:lvl4pPr>
            <a:lvl5pPr marL="1306190" indent="0">
              <a:buNone/>
              <a:defRPr sz="1500"/>
            </a:lvl5pPr>
            <a:lvl6pPr marL="1632738" indent="0">
              <a:buNone/>
              <a:defRPr sz="1500"/>
            </a:lvl6pPr>
            <a:lvl7pPr marL="1959286" indent="0">
              <a:buNone/>
              <a:defRPr sz="1500"/>
            </a:lvl7pPr>
            <a:lvl8pPr marL="2285834" indent="0">
              <a:buNone/>
              <a:defRPr sz="1500"/>
            </a:lvl8pPr>
            <a:lvl9pPr marL="2612381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599" y="1789113"/>
            <a:ext cx="5487353" cy="268287"/>
          </a:xfrm>
        </p:spPr>
        <p:txBody>
          <a:bodyPr/>
          <a:lstStyle>
            <a:lvl1pPr marL="0" indent="0">
              <a:buNone/>
              <a:defRPr sz="1100"/>
            </a:lvl1pPr>
            <a:lvl2pPr marL="326547" indent="0">
              <a:buNone/>
              <a:defRPr sz="800"/>
            </a:lvl2pPr>
            <a:lvl3pPr marL="653096" indent="0">
              <a:buNone/>
              <a:defRPr sz="700"/>
            </a:lvl3pPr>
            <a:lvl4pPr marL="979643" indent="0">
              <a:buNone/>
              <a:defRPr sz="700"/>
            </a:lvl4pPr>
            <a:lvl5pPr marL="1306190" indent="0">
              <a:buNone/>
              <a:defRPr sz="700"/>
            </a:lvl5pPr>
            <a:lvl6pPr marL="1632738" indent="0">
              <a:buNone/>
              <a:defRPr sz="700"/>
            </a:lvl6pPr>
            <a:lvl7pPr marL="1959286" indent="0">
              <a:buNone/>
              <a:defRPr sz="700"/>
            </a:lvl7pPr>
            <a:lvl8pPr marL="2285834" indent="0">
              <a:buNone/>
              <a:defRPr sz="700"/>
            </a:lvl8pPr>
            <a:lvl9pPr marL="2612381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58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80" y="91547"/>
            <a:ext cx="8231030" cy="381000"/>
          </a:xfrm>
          <a:prstGeom prst="rect">
            <a:avLst/>
          </a:prstGeom>
        </p:spPr>
        <p:txBody>
          <a:bodyPr vert="horz" lIns="65309" tIns="32654" rIns="65309" bIns="32654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80" y="533400"/>
            <a:ext cx="8231030" cy="1508654"/>
          </a:xfrm>
          <a:prstGeom prst="rect">
            <a:avLst/>
          </a:prstGeom>
        </p:spPr>
        <p:txBody>
          <a:bodyPr vert="horz" lIns="65309" tIns="32654" rIns="65309" bIns="32654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80" y="2118783"/>
            <a:ext cx="2133970" cy="121708"/>
          </a:xfrm>
          <a:prstGeom prst="rect">
            <a:avLst/>
          </a:prstGeom>
        </p:spPr>
        <p:txBody>
          <a:bodyPr vert="horz" lIns="65309" tIns="32654" rIns="65309" bIns="3265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471B-4DC2-402C-BBB1-81867BE2FEFF}" type="datetimeFigureOut">
              <a:rPr kumimoji="1" lang="ja-JP" altLang="en-US" smtClean="0"/>
              <a:t>2022/1/22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743" y="2118783"/>
            <a:ext cx="2896103" cy="121708"/>
          </a:xfrm>
          <a:prstGeom prst="rect">
            <a:avLst/>
          </a:prstGeom>
        </p:spPr>
        <p:txBody>
          <a:bodyPr vert="horz" lIns="65309" tIns="32654" rIns="65309" bIns="3265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4338" y="2118783"/>
            <a:ext cx="2133970" cy="121708"/>
          </a:xfrm>
          <a:prstGeom prst="rect">
            <a:avLst/>
          </a:prstGeom>
        </p:spPr>
        <p:txBody>
          <a:bodyPr vert="horz" lIns="65309" tIns="32654" rIns="65309" bIns="3265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4AEEB-AD8C-4B63-A7A7-E983FB91D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92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3096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911" indent="-244911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0640" indent="-204092" algn="l" defTabSz="65309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70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17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69464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96013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22560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49107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775655" indent="-163274" algn="l" defTabSz="65309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47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96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643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90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738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286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834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381" algn="l" defTabSz="653096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01%20&#26126;&#26085;&#12399;&#12365;&#12387;&#12392;.wav" TargetMode="External"/><Relationship Id="rId1" Type="http://schemas.microsoft.com/office/2007/relationships/media" Target="file:///C:\design\&#39365;&#21517;&#27161;\&#26481;&#20140;&#12513;&#12488;&#12525;_&#26377;&#27005;&#30010;&#32218;\01%20&#26126;&#26085;&#12399;&#12365;&#12387;&#12392;.wav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20%20&#12365;&#12425;&#12417;&#12365;&#38651;&#36554;.wav" TargetMode="External"/><Relationship Id="rId1" Type="http://schemas.microsoft.com/office/2007/relationships/media" Target="file:///C:\design\&#39365;&#21517;&#27161;\&#26481;&#20140;&#12513;&#12488;&#12525;_&#26377;&#27005;&#30010;&#32218;\20%20&#12365;&#12425;&#12417;&#12365;&#38651;&#36554;.wav" TargetMode="Externa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22%20&#38651;&#36554;&#12391;&#12454;&#12461;&#12454;&#12461;.wav" TargetMode="External"/><Relationship Id="rId1" Type="http://schemas.microsoft.com/office/2007/relationships/media" Target="file:///C:\design\&#39365;&#21517;&#27161;\&#26481;&#20140;&#12513;&#12488;&#12525;_&#26377;&#27005;&#30010;&#32218;\22%20&#38651;&#36554;&#12391;&#12454;&#12461;&#12454;&#12461;.wav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24%20&#26143;&#12398;&#12422;&#12367;&#12360;.wav" TargetMode="External"/><Relationship Id="rId1" Type="http://schemas.microsoft.com/office/2007/relationships/media" Target="file:///C:\design\&#39365;&#21517;&#27161;\&#26481;&#20140;&#12513;&#12488;&#12525;_&#26377;&#27005;&#30010;&#32218;\24%20&#26143;&#12398;&#12422;&#12367;&#12360;.wav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26%20&#39080;&#39321;&#12427;&#39365;.wav" TargetMode="External"/><Relationship Id="rId1" Type="http://schemas.microsoft.com/office/2007/relationships/media" Target="file:///C:\design\&#39365;&#21517;&#27161;\&#26481;&#20140;&#12513;&#12488;&#12525;_&#26377;&#27005;&#30010;&#32218;\26%20&#39080;&#39321;&#12427;&#39365;.wav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28%20&#12363;&#12374;&#12368;&#12427;&#12414;.wav" TargetMode="External"/><Relationship Id="rId1" Type="http://schemas.microsoft.com/office/2007/relationships/media" Target="file:///C:\design\&#39365;&#21517;&#27161;\&#26481;&#20140;&#12513;&#12488;&#12525;_&#26377;&#27005;&#30010;&#32218;\28%20&#12363;&#12374;&#12368;&#12427;&#12414;.wav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30%20&#26178;&#12398;&#12473;&#12497;&#12452;&#12521;&#12523;.wav" TargetMode="External"/><Relationship Id="rId1" Type="http://schemas.microsoft.com/office/2007/relationships/media" Target="file:///C:\design\&#39365;&#21517;&#27161;\&#26481;&#20140;&#12513;&#12488;&#12525;_&#26377;&#27005;&#30010;&#32218;\30%20&#26178;&#12398;&#12473;&#12497;&#12452;&#12521;&#12523;.wav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32%20OK!.wav" TargetMode="External"/><Relationship Id="rId1" Type="http://schemas.microsoft.com/office/2007/relationships/media" Target="file:///C:\design\&#39365;&#21517;&#27161;\&#26481;&#20140;&#12513;&#12488;&#12525;_&#26377;&#27005;&#30010;&#32218;\32%20OK!.wav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34%20&#38651;&#36554;&#12408;&#12473;&#12486;&#12483;&#12503;.wav" TargetMode="External"/><Relationship Id="rId1" Type="http://schemas.microsoft.com/office/2007/relationships/media" Target="file:///C:\design\&#39365;&#21517;&#27161;\&#26481;&#20140;&#12513;&#12488;&#12525;_&#26377;&#27005;&#30010;&#32218;\34%20&#38651;&#36554;&#12408;&#12473;&#12486;&#12483;&#12503;.wav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36%20&#12373;&#12431;&#12420;&#12363;&#12473;&#12486;&#12540;&#12471;&#12519;&#12531;.wav" TargetMode="External"/><Relationship Id="rId1" Type="http://schemas.microsoft.com/office/2007/relationships/media" Target="file:///C:\design\&#39365;&#21517;&#27161;\&#26481;&#20140;&#12513;&#12488;&#12525;_&#26377;&#27005;&#30010;&#32218;\36%20&#12373;&#12431;&#12420;&#12363;&#12473;&#12486;&#12540;&#12471;&#12519;&#12531;.wav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03%20&#39366;&#12369;&#36796;&#12415;&#31105;&#27490;.wav" TargetMode="External"/><Relationship Id="rId1" Type="http://schemas.microsoft.com/office/2007/relationships/media" Target="file:///C:\design\&#39365;&#21517;&#27161;\&#26481;&#20140;&#12513;&#12488;&#12525;_&#26377;&#27005;&#30010;&#32218;\03%20&#39366;&#12369;&#36796;&#12415;&#31105;&#27490;.wav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06%20&#12365;&#12425;&#12417;&#12367;&#12507;&#12540;&#12512;.wav" TargetMode="External"/><Relationship Id="rId1" Type="http://schemas.microsoft.com/office/2007/relationships/media" Target="file:///C:\design\&#39365;&#21517;&#27161;\&#26481;&#20140;&#12513;&#12488;&#12525;_&#26377;&#27005;&#30010;&#32218;\06%20&#12365;&#12425;&#12417;&#12367;&#12507;&#12540;&#12512;.wav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08%20&#26053;&#12398;&#21069;&#26085;.wav" TargetMode="External"/><Relationship Id="rId1" Type="http://schemas.microsoft.com/office/2007/relationships/media" Target="file:///C:\design\&#39365;&#21517;&#27161;\&#26481;&#20140;&#12513;&#12488;&#12525;_&#26377;&#27005;&#30010;&#32218;\08%20&#26053;&#12398;&#21069;&#26085;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10%20&#30446;&#35226;&#12417;&#12398;&#38651;&#36554;.wav" TargetMode="External"/><Relationship Id="rId1" Type="http://schemas.microsoft.com/office/2007/relationships/media" Target="file:///C:\design\&#39365;&#21517;&#27161;\&#26481;&#20140;&#12513;&#12488;&#12525;_&#26377;&#27005;&#30010;&#32218;\10%20&#30446;&#35226;&#12417;&#12398;&#38651;&#36554;.wav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12%20Rolling.wav" TargetMode="External"/><Relationship Id="rId1" Type="http://schemas.microsoft.com/office/2007/relationships/media" Target="file:///C:\design\&#39365;&#21517;&#27161;\&#26481;&#20140;&#12513;&#12488;&#12525;_&#26377;&#27005;&#30010;&#32218;\12%20Rolling.wav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14%20&#12450;&#12531;&#12502;&#12524;&#12521;&#12539;&#12527;&#12523;&#12484;.wav" TargetMode="External"/><Relationship Id="rId1" Type="http://schemas.microsoft.com/office/2007/relationships/media" Target="file:///C:\design\&#39365;&#21517;&#27161;\&#26481;&#20140;&#12513;&#12488;&#12525;_&#26377;&#27005;&#30010;&#32218;\14%20&#12450;&#12531;&#12502;&#12524;&#12521;&#12539;&#12527;&#12523;&#12484;.wav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16%20&#22320;&#19979;&#37444;&#12364;&#22909;&#12365;.wav" TargetMode="External"/><Relationship Id="rId1" Type="http://schemas.microsoft.com/office/2007/relationships/media" Target="file:///C:\design\&#39365;&#21517;&#27161;\&#26481;&#20140;&#12513;&#12488;&#12525;_&#26377;&#27005;&#30010;&#32218;\16%20&#22320;&#19979;&#37444;&#12364;&#22909;&#12365;.wav" TargetMode="Externa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design\&#39365;&#21517;&#27161;\&#26481;&#20140;&#12513;&#12488;&#12525;_&#26377;&#27005;&#30010;&#32218;\18%20&#12497;&#12500;&#12520;&#12531;.wav" TargetMode="External"/><Relationship Id="rId1" Type="http://schemas.microsoft.com/office/2007/relationships/media" Target="file:///C:\design\&#39365;&#21517;&#27161;\&#26481;&#20140;&#12513;&#12488;&#12525;_&#26377;&#27005;&#30010;&#32218;\18%20&#12497;&#12500;&#12520;&#12531;.wav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64482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kumimoji="1" lang="ja-JP" altLang="en-US" sz="4400" b="1" dirty="0" smtClean="0">
                <a:latin typeface="M PLUS 1" pitchFamily="2" charset="-128"/>
                <a:ea typeface="M PLUS 1" pitchFamily="2" charset="-128"/>
              </a:rPr>
              <a:t>新 木 場</a:t>
            </a:r>
            <a:endParaRPr kumimoji="1"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312654" y="802363"/>
            <a:ext cx="2376264" cy="382917"/>
          </a:xfrm>
        </p:spPr>
        <p:txBody>
          <a:bodyPr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しんきば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753626" y="1097930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atin typeface="Hind" panose="02000000000000000000" pitchFamily="2" charset="0"/>
                <a:cs typeface="Hind" panose="02000000000000000000" pitchFamily="2" charset="0"/>
              </a:rPr>
              <a:t>Shin-</a:t>
            </a:r>
            <a:r>
              <a:rPr lang="en-US" altLang="ja-JP" sz="2400" b="1" dirty="0" err="1">
                <a:latin typeface="Hind" panose="02000000000000000000" pitchFamily="2" charset="0"/>
                <a:cs typeface="Hind" panose="02000000000000000000" pitchFamily="2" charset="0"/>
              </a:rPr>
              <a:t>k</a:t>
            </a:r>
            <a:r>
              <a:rPr lang="en-US" altLang="ja-JP" sz="24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iba</a:t>
            </a:r>
            <a:endParaRPr kumimoji="1" lang="ja-JP" altLang="en-US" sz="16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  <a:ea typeface="Jost*" pitchFamily="2" charset="0"/>
              </a:rPr>
              <a:t>24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23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952892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3400" b="1" dirty="0">
                <a:latin typeface="M PLUS 1" pitchFamily="2" charset="-128"/>
                <a:ea typeface="M PLUS 1" pitchFamily="2" charset="-128"/>
              </a:rPr>
              <a:t>辰巳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415925" y="993822"/>
            <a:ext cx="818148" cy="18952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r"/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たつみ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502581" y="1213459"/>
            <a:ext cx="1757049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Tatsumi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7" name="01 明日はきっと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  <p:grpSp>
        <p:nvGrpSpPr>
          <p:cNvPr id="42" name="グループ化 41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43" name="平行四辺形 42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平行四辺形 43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8362544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2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麹　町</a:t>
            </a:r>
            <a:endParaRPr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こうじまち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791172" y="1097930"/>
            <a:ext cx="156324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>
                <a:latin typeface="Hind" panose="02000000000000000000" pitchFamily="2" charset="0"/>
                <a:cs typeface="Hind" panose="02000000000000000000" pitchFamily="2" charset="0"/>
              </a:rPr>
              <a:t>Kojimachi</a:t>
            </a:r>
            <a:endParaRPr lang="en-US" altLang="ja-JP" sz="24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</a:rPr>
              <a:t>15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14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永田町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245494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 err="1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Nagatacho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3400" b="1" dirty="0">
                <a:latin typeface="M PLUS 1" pitchFamily="2" charset="-128"/>
                <a:ea typeface="M PLUS 1" pitchFamily="2" charset="-128"/>
              </a:rPr>
              <a:t>市ケ谷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28978" y="1239784"/>
            <a:ext cx="210266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Ichigaya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いちがや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ながたちょう</a:t>
            </a:r>
          </a:p>
        </p:txBody>
      </p:sp>
      <p:pic>
        <p:nvPicPr>
          <p:cNvPr id="4" name="20 きらめき電車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26730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市 ケ 谷</a:t>
            </a:r>
            <a:endParaRPr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いちがや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900176" y="1097930"/>
            <a:ext cx="134524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>
                <a:latin typeface="Hind" panose="02000000000000000000" pitchFamily="2" charset="0"/>
                <a:cs typeface="Hind" panose="02000000000000000000" pitchFamily="2" charset="0"/>
              </a:rPr>
              <a:t>Ichigaya</a:t>
            </a:r>
            <a:endParaRPr lang="en-US" altLang="ja-JP" sz="24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</a:rPr>
              <a:t>14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13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麹町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245494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 err="1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Kojimachi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3400" b="1" dirty="0" smtClean="0">
                <a:latin typeface="M PLUS 1" pitchFamily="2" charset="-128"/>
                <a:ea typeface="M PLUS 1" pitchFamily="2" charset="-128"/>
              </a:rPr>
              <a:t>飯田橋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28978" y="1239784"/>
            <a:ext cx="210266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Iidabashi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いいだ</a:t>
            </a:r>
            <a:r>
              <a:rPr kumimoji="1" lang="ja-JP" altLang="en-US" sz="1800" b="1" dirty="0" err="1" smtClean="0">
                <a:latin typeface="M PLUS 1" pitchFamily="2" charset="-128"/>
                <a:ea typeface="M PLUS 1" pitchFamily="2" charset="-128"/>
              </a:rPr>
              <a:t>ば</a:t>
            </a:r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し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こうじまち</a:t>
            </a:r>
          </a:p>
        </p:txBody>
      </p:sp>
      <p:pic>
        <p:nvPicPr>
          <p:cNvPr id="7" name="22 電車でウキウキ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26013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5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飯 田 橋</a:t>
            </a:r>
            <a:endParaRPr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いいだ</a:t>
            </a:r>
            <a:r>
              <a:rPr lang="ja-JP" altLang="en-US" sz="2000" b="1" dirty="0" err="1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ば</a:t>
            </a:r>
            <a:r>
              <a:rPr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し</a:t>
            </a:r>
            <a:endParaRPr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846476" y="1097930"/>
            <a:ext cx="145264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Iidabashi</a:t>
            </a:r>
            <a:endParaRPr lang="en-US" altLang="ja-JP" sz="24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</a:rPr>
              <a:t>13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12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市ケ谷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245494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 err="1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Ichigaya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3400" b="1" dirty="0">
                <a:latin typeface="M PLUS 1" pitchFamily="2" charset="-128"/>
                <a:ea typeface="M PLUS 1" pitchFamily="2" charset="-128"/>
              </a:rPr>
              <a:t>江戸川</a:t>
            </a:r>
            <a:r>
              <a:rPr kumimoji="1" lang="ja-JP" altLang="en-US" sz="3400" b="1" dirty="0" smtClean="0">
                <a:latin typeface="M PLUS 1" pitchFamily="2" charset="-128"/>
                <a:ea typeface="M PLUS 1" pitchFamily="2" charset="-128"/>
              </a:rPr>
              <a:t>橋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28978" y="1239784"/>
            <a:ext cx="210266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Edogawabashi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1800" b="1" dirty="0" err="1" smtClean="0">
                <a:latin typeface="M PLUS 1" pitchFamily="2" charset="-128"/>
                <a:ea typeface="M PLUS 1" pitchFamily="2" charset="-128"/>
              </a:rPr>
              <a:t>えどがわば</a:t>
            </a:r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し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いちがや</a:t>
            </a:r>
            <a:endParaRPr lang="ja-JP" altLang="en-US" sz="18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pic>
        <p:nvPicPr>
          <p:cNvPr id="4" name="24 星のゆくえ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18050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>
                <a:latin typeface="M PLUS 1" pitchFamily="2" charset="-128"/>
                <a:ea typeface="M PLUS 1" pitchFamily="2" charset="-128"/>
              </a:rPr>
              <a:t>江戸川橋</a:t>
            </a: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 err="1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えどがわば</a:t>
            </a:r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し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471374" y="1097930"/>
            <a:ext cx="220284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>
                <a:latin typeface="Hind" panose="02000000000000000000" pitchFamily="2" charset="0"/>
                <a:cs typeface="Hind" panose="02000000000000000000" pitchFamily="2" charset="0"/>
              </a:rPr>
              <a:t>Edogawabashi</a:t>
            </a:r>
            <a:endParaRPr lang="en-US" altLang="ja-JP" sz="2400" b="1" dirty="0" smtClean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</a:rPr>
              <a:t>12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11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飯田橋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245494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 err="1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Iidabashi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3400" b="1" dirty="0">
                <a:latin typeface="M PLUS 1" pitchFamily="2" charset="-128"/>
                <a:ea typeface="M PLUS 1" pitchFamily="2" charset="-128"/>
              </a:rPr>
              <a:t>護国寺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28978" y="1239784"/>
            <a:ext cx="210266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Gokokuji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ごこくじ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いいだ</a:t>
            </a:r>
            <a:r>
              <a:rPr lang="ja-JP" altLang="en-US" sz="1800" b="1" dirty="0" err="1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ば</a:t>
            </a:r>
            <a:r>
              <a:rPr lang="ja-JP" altLang="en-US" sz="18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し</a:t>
            </a:r>
            <a:endParaRPr lang="ja-JP" altLang="en-US" sz="18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pic>
        <p:nvPicPr>
          <p:cNvPr id="4" name="26 風香る駅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4676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護 国 寺</a:t>
            </a:r>
            <a:endParaRPr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ごこくじ</a:t>
            </a:r>
            <a:endParaRPr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854492" y="1097930"/>
            <a:ext cx="14366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Gokokuji</a:t>
            </a:r>
            <a:endParaRPr lang="en-US" altLang="ja-JP" sz="2400" b="1" dirty="0" smtClean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</a:rPr>
              <a:t>11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10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江戸川</a:t>
            </a:r>
            <a:r>
              <a:rPr lang="ja-JP" altLang="en-US" sz="34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橋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245494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 err="1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Edogawabashi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3400" b="1" dirty="0" smtClean="0">
                <a:latin typeface="M PLUS 1" pitchFamily="2" charset="-128"/>
                <a:ea typeface="M PLUS 1" pitchFamily="2" charset="-128"/>
              </a:rPr>
              <a:t>東池袋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68938" y="1239784"/>
            <a:ext cx="246270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smtClean="0">
                <a:latin typeface="Hind" panose="02000000000000000000" pitchFamily="2" charset="0"/>
                <a:cs typeface="Hind" panose="02000000000000000000" pitchFamily="2" charset="0"/>
              </a:rPr>
              <a:t>Higashi-</a:t>
            </a:r>
            <a:r>
              <a:rPr lang="en-US" altLang="ja-JP" sz="2000" b="1" dirty="0">
                <a:latin typeface="Hind" panose="02000000000000000000" pitchFamily="2" charset="0"/>
                <a:cs typeface="Hind" panose="02000000000000000000" pitchFamily="2" charset="0"/>
              </a:rPr>
              <a:t>I</a:t>
            </a:r>
            <a:r>
              <a:rPr kumimoji="1" lang="en-US" altLang="ja-JP" sz="2000" b="1" dirty="0" smtClean="0">
                <a:latin typeface="Hind" panose="02000000000000000000" pitchFamily="2" charset="0"/>
                <a:cs typeface="Hind" panose="02000000000000000000" pitchFamily="2" charset="0"/>
              </a:rPr>
              <a:t>kebukuro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1800" b="1" dirty="0" err="1" smtClean="0">
                <a:latin typeface="M PLUS 1" pitchFamily="2" charset="-128"/>
                <a:ea typeface="M PLUS 1" pitchFamily="2" charset="-128"/>
              </a:rPr>
              <a:t>ひがし</a:t>
            </a:r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いけぶくろ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 err="1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えどがわば</a:t>
            </a:r>
            <a:r>
              <a:rPr lang="ja-JP" altLang="en-US" sz="18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し</a:t>
            </a:r>
            <a:endParaRPr lang="ja-JP" altLang="en-US" sz="18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pic>
        <p:nvPicPr>
          <p:cNvPr id="4" name="28 かざぐるま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869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東 池 袋</a:t>
            </a:r>
            <a:endParaRPr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 err="1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ひがし</a:t>
            </a:r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いけぶくろ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196460" y="1097930"/>
            <a:ext cx="275267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>
                <a:latin typeface="Hind" panose="02000000000000000000" pitchFamily="2" charset="0"/>
                <a:cs typeface="Hind" panose="02000000000000000000" pitchFamily="2" charset="0"/>
              </a:rPr>
              <a:t>Higashi-Ikebukuro</a:t>
            </a:r>
            <a:endParaRPr lang="en-US" altLang="ja-JP" sz="2400" b="1" dirty="0" smtClean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</a:rPr>
              <a:t>10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09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護国寺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245494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 err="1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Gokokuji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3400" b="1" dirty="0" smtClean="0">
                <a:latin typeface="M PLUS 1" pitchFamily="2" charset="-128"/>
                <a:ea typeface="M PLUS 1" pitchFamily="2" charset="-128"/>
              </a:rPr>
              <a:t>池袋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68938" y="1239784"/>
            <a:ext cx="246270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altLang="ja-JP" sz="2000" b="1" dirty="0" smtClean="0">
                <a:latin typeface="Hind" panose="02000000000000000000" pitchFamily="2" charset="0"/>
                <a:cs typeface="Hind" panose="02000000000000000000" pitchFamily="2" charset="0"/>
              </a:rPr>
              <a:t>I</a:t>
            </a:r>
            <a:r>
              <a:rPr kumimoji="1" lang="en-US" altLang="ja-JP" sz="2000" b="1" dirty="0" smtClean="0">
                <a:latin typeface="Hind" panose="02000000000000000000" pitchFamily="2" charset="0"/>
                <a:cs typeface="Hind" panose="02000000000000000000" pitchFamily="2" charset="0"/>
              </a:rPr>
              <a:t>kebukuro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いけぶくろ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ごこくじ</a:t>
            </a:r>
            <a:endParaRPr lang="ja-JP" altLang="en-US" sz="1800" b="1" dirty="0" smtClean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pic>
        <p:nvPicPr>
          <p:cNvPr id="4" name="30 時のスパイラル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32209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池　袋</a:t>
            </a:r>
            <a:endParaRPr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いけぶくろ</a:t>
            </a:r>
            <a:endParaRPr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767927" y="1097930"/>
            <a:ext cx="160973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smtClean="0">
                <a:latin typeface="Hind" panose="02000000000000000000" pitchFamily="2" charset="0"/>
                <a:cs typeface="Hind" panose="02000000000000000000" pitchFamily="2" charset="0"/>
              </a:rPr>
              <a:t>Ikebukuro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900" b="1" dirty="0" smtClean="0">
                <a:latin typeface="Jost*" pitchFamily="2" charset="0"/>
              </a:rPr>
              <a:t>09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08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4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東池袋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533526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Higashi-Ikebukuro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3400" b="1" dirty="0">
                <a:latin typeface="M PLUS 1" pitchFamily="2" charset="-128"/>
                <a:ea typeface="M PLUS 1" pitchFamily="2" charset="-128"/>
              </a:rPr>
              <a:t>要町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68938" y="1239784"/>
            <a:ext cx="246270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Kanamecho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かなめちょう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 err="1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ひがし</a:t>
            </a:r>
            <a:r>
              <a:rPr lang="ja-JP" altLang="en-US" sz="18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いけぶくろ</a:t>
            </a:r>
          </a:p>
        </p:txBody>
      </p:sp>
      <p:pic>
        <p:nvPicPr>
          <p:cNvPr id="4" name="32 OK!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1511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要　町</a:t>
            </a:r>
            <a:endParaRPr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かなめちょう</a:t>
            </a:r>
            <a:endParaRPr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668541" y="1097930"/>
            <a:ext cx="180850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Kanamecho</a:t>
            </a:r>
            <a:endParaRPr lang="en-US" altLang="ja-JP" sz="2400" b="1" dirty="0" smtClean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900" b="1" dirty="0" smtClean="0">
                <a:latin typeface="Jost*" pitchFamily="2" charset="0"/>
              </a:rPr>
              <a:t>09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08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4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池袋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533526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Ikebukuro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3400" b="1" dirty="0" smtClean="0">
                <a:latin typeface="M PLUS 1" pitchFamily="2" charset="-128"/>
                <a:ea typeface="M PLUS 1" pitchFamily="2" charset="-128"/>
              </a:rPr>
              <a:t>千川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68938" y="1239784"/>
            <a:ext cx="246270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Senkawa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1800" b="1" dirty="0">
                <a:latin typeface="M PLUS 1" pitchFamily="2" charset="-128"/>
                <a:ea typeface="M PLUS 1" pitchFamily="2" charset="-128"/>
              </a:rPr>
              <a:t>せんかわ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いけぶくろ</a:t>
            </a:r>
          </a:p>
        </p:txBody>
      </p:sp>
      <p:pic>
        <p:nvPicPr>
          <p:cNvPr id="4" name="34 電車へステップ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31468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千　川</a:t>
            </a:r>
            <a:endParaRPr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せんかわ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863305" y="1097930"/>
            <a:ext cx="14189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Senkawa</a:t>
            </a:r>
            <a:endParaRPr lang="en-US" altLang="ja-JP" sz="2400" b="1" dirty="0" smtClean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900" b="1" dirty="0" smtClean="0">
                <a:latin typeface="Jost*" pitchFamily="2" charset="0"/>
              </a:rPr>
              <a:t>07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06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要町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533526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 err="1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Kanamecho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3400" b="1" dirty="0" smtClean="0">
                <a:latin typeface="M PLUS 1" pitchFamily="2" charset="-128"/>
                <a:ea typeface="M PLUS 1" pitchFamily="2" charset="-128"/>
              </a:rPr>
              <a:t>小竹向原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68938" y="1239784"/>
            <a:ext cx="246270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Kotake-mukaihara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こたけむかいはら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かなめちょう</a:t>
            </a:r>
          </a:p>
        </p:txBody>
      </p:sp>
      <p:pic>
        <p:nvPicPr>
          <p:cNvPr id="4" name="36 さわやかステーション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63657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64482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辰　巳</a:t>
            </a:r>
            <a:endParaRPr kumimoji="1"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312654" y="802363"/>
            <a:ext cx="2376264" cy="382917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た つ み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855418" y="1097930"/>
            <a:ext cx="12907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Tatsumi</a:t>
            </a:r>
            <a:endParaRPr kumimoji="1" lang="ja-JP" altLang="en-US" sz="16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  <a:ea typeface="Jost*" pitchFamily="2" charset="0"/>
              </a:rPr>
              <a:t>23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22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06681" y="450899"/>
            <a:ext cx="1492717" cy="61555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4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新木場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14585" y="998984"/>
            <a:ext cx="877163" cy="18952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/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しんきば</a:t>
            </a:r>
            <a:endParaRPr kumimoji="1" lang="ja-JP" altLang="en-US" sz="18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4280" y="1239785"/>
            <a:ext cx="1675539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000" b="1" dirty="0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Shin-</a:t>
            </a:r>
            <a:r>
              <a:rPr kumimoji="1" lang="en-US" altLang="ja-JP" sz="2000" b="1" dirty="0" err="1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kiba</a:t>
            </a:r>
            <a:endParaRPr kumimoji="1" lang="ja-JP" altLang="en-US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52892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3400" b="1" dirty="0">
                <a:latin typeface="M PLUS 1" pitchFamily="2" charset="-128"/>
                <a:ea typeface="M PLUS 1" pitchFamily="2" charset="-128"/>
              </a:rPr>
              <a:t>豊洲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415925" y="993822"/>
            <a:ext cx="818148" cy="18952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r"/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とよす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502581" y="1213459"/>
            <a:ext cx="1757049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Toyosu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03 駆け込み禁止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73194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64482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kumimoji="1" lang="ja-JP" altLang="en-US" sz="4400" b="1" dirty="0" smtClean="0">
                <a:latin typeface="M PLUS 1" pitchFamily="2" charset="-128"/>
                <a:ea typeface="M PLUS 1" pitchFamily="2" charset="-128"/>
              </a:rPr>
              <a:t>豊　洲</a:t>
            </a:r>
            <a:endParaRPr kumimoji="1"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312654" y="802363"/>
            <a:ext cx="237626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と よ す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912326" y="1097930"/>
            <a:ext cx="11769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Toyosu</a:t>
            </a:r>
            <a:endParaRPr kumimoji="1" lang="ja-JP" altLang="en-US" sz="16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  <a:ea typeface="Jost*" pitchFamily="2" charset="0"/>
              </a:rPr>
              <a:t>22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21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2314" y="450899"/>
            <a:ext cx="148513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辰巳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9293" y="1239785"/>
            <a:ext cx="1675539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000" b="1" dirty="0" err="1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Tatsumi</a:t>
            </a:r>
            <a:endParaRPr kumimoji="1" lang="ja-JP" altLang="en-US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52892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3400" b="1" dirty="0">
                <a:latin typeface="M PLUS 1" pitchFamily="2" charset="-128"/>
                <a:ea typeface="M PLUS 1" pitchFamily="2" charset="-128"/>
              </a:rPr>
              <a:t>月島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502581" y="1213459"/>
            <a:ext cx="1757049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smtClean="0">
                <a:latin typeface="Hind" panose="02000000000000000000" pitchFamily="2" charset="0"/>
                <a:cs typeface="Hind" panose="02000000000000000000" pitchFamily="2" charset="0"/>
              </a:rPr>
              <a:t>Tsukishima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71614" y="913264"/>
            <a:ext cx="192446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1800" b="1" dirty="0">
                <a:latin typeface="M PLUS 1" pitchFamily="2" charset="-128"/>
                <a:ea typeface="M PLUS 1" pitchFamily="2" charset="-128"/>
              </a:rPr>
              <a:t>つきしま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52314" y="917684"/>
            <a:ext cx="1749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たつみ</a:t>
            </a:r>
            <a:endParaRPr kumimoji="1" lang="ja-JP" altLang="en-US" sz="18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pic>
        <p:nvPicPr>
          <p:cNvPr id="7" name="06 きらめくホーム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43961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64482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月　島</a:t>
            </a:r>
            <a:endParaRPr kumimoji="1"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312654" y="802363"/>
            <a:ext cx="237626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つきしま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631798" y="1097930"/>
            <a:ext cx="173797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Hind" panose="02000000000000000000" pitchFamily="2" charset="0"/>
                <a:cs typeface="Hind" panose="02000000000000000000" pitchFamily="2" charset="0"/>
              </a:rPr>
              <a:t>Tsukishima</a:t>
            </a:r>
            <a:endParaRPr kumimoji="1" lang="ja-JP" altLang="en-US" sz="24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  <a:ea typeface="Jost*" pitchFamily="2" charset="0"/>
              </a:rPr>
              <a:t>21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20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124710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4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豊洲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39068" y="993821"/>
            <a:ext cx="792088" cy="189525"/>
          </a:xfrm>
          <a:prstGeom prst="rect">
            <a:avLst/>
          </a:prstGeom>
          <a:noFill/>
        </p:spPr>
        <p:txBody>
          <a:bodyPr wrap="none" rIns="0" rtlCol="0" anchor="ctr" anchorCtr="1">
            <a:noAutofit/>
          </a:bodyPr>
          <a:lstStyle/>
          <a:p>
            <a:r>
              <a:rPr lang="ja-JP" altLang="en-US" sz="18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とよす</a:t>
            </a:r>
            <a:endParaRPr kumimoji="1" lang="ja-JP" altLang="en-US" sz="18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1675539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000" b="1" dirty="0" err="1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Toyosu</a:t>
            </a:r>
            <a:endParaRPr kumimoji="1" lang="ja-JP" altLang="en-US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52892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3400" b="1" dirty="0" smtClean="0">
                <a:latin typeface="M PLUS 1" pitchFamily="2" charset="-128"/>
                <a:ea typeface="M PLUS 1" pitchFamily="2" charset="-128"/>
              </a:rPr>
              <a:t>新富町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02582" y="993822"/>
            <a:ext cx="1731492" cy="18952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r"/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しんとみちょう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502581" y="1213459"/>
            <a:ext cx="1757049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Shintomicho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08 旅の前日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03225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64482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新 富 町</a:t>
            </a:r>
            <a:endParaRPr kumimoji="1"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312654" y="802363"/>
            <a:ext cx="2376264" cy="382917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しんとみちょう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538824" y="1097930"/>
            <a:ext cx="19239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Shintomicho</a:t>
            </a:r>
            <a:endParaRPr kumimoji="1" lang="ja-JP" altLang="en-US" sz="16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  <a:ea typeface="Jost*" pitchFamily="2" charset="0"/>
              </a:rPr>
              <a:t>20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19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124710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月島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1675539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000" b="1" dirty="0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Tsukishima</a:t>
            </a:r>
            <a:endParaRPr kumimoji="1" lang="ja-JP" altLang="en-US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52892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3400" b="1" dirty="0">
                <a:latin typeface="M PLUS 1" pitchFamily="2" charset="-128"/>
                <a:ea typeface="M PLUS 1" pitchFamily="2" charset="-128"/>
              </a:rPr>
              <a:t>銀座一丁目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56971" y="1213459"/>
            <a:ext cx="210266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smtClean="0">
                <a:latin typeface="Hind" panose="02000000000000000000" pitchFamily="2" charset="0"/>
                <a:cs typeface="Hind" panose="02000000000000000000" pitchFamily="2" charset="0"/>
              </a:rPr>
              <a:t>Ginza-</a:t>
            </a:r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itchome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08898" y="913264"/>
            <a:ext cx="27871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1800" b="1" dirty="0" err="1" smtClean="0">
                <a:latin typeface="M PLUS 1" pitchFamily="2" charset="-128"/>
                <a:ea typeface="M PLUS 1" pitchFamily="2" charset="-128"/>
              </a:rPr>
              <a:t>ぎんざいっちょ</a:t>
            </a:r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うめ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52314" y="917684"/>
            <a:ext cx="1749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18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つきしま</a:t>
            </a:r>
            <a:endParaRPr kumimoji="1" lang="ja-JP" altLang="en-US" sz="18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pic>
        <p:nvPicPr>
          <p:cNvPr id="4" name="10 目覚めの電車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50022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>
                <a:latin typeface="M PLUS 1" pitchFamily="2" charset="-128"/>
                <a:ea typeface="M PLUS 1" pitchFamily="2" charset="-128"/>
              </a:rPr>
              <a:t>銀座一丁目</a:t>
            </a:r>
            <a:endParaRPr kumimoji="1"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err="1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ぎんざいっちょ</a:t>
            </a:r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うめ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467363" y="1097930"/>
            <a:ext cx="22108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Hind" panose="02000000000000000000" pitchFamily="2" charset="0"/>
                <a:cs typeface="Hind" panose="02000000000000000000" pitchFamily="2" charset="0"/>
              </a:rPr>
              <a:t>Ginza-</a:t>
            </a:r>
            <a:r>
              <a:rPr kumimoji="1" lang="en-US" altLang="ja-JP" sz="24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itchome</a:t>
            </a:r>
            <a:endParaRPr kumimoji="1" lang="ja-JP" altLang="en-US" sz="24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</a:rPr>
              <a:t>19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18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03425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4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新富町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1675539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ja-JP" sz="2000" b="1" dirty="0" err="1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Shintomicho</a:t>
            </a:r>
            <a:endParaRPr kumimoji="1" lang="ja-JP" altLang="en-US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52892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3400" b="1" dirty="0" smtClean="0">
                <a:latin typeface="M PLUS 1" pitchFamily="2" charset="-128"/>
                <a:ea typeface="M PLUS 1" pitchFamily="2" charset="-128"/>
              </a:rPr>
              <a:t>有楽町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56971" y="1213459"/>
            <a:ext cx="210266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Yurakucho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08898" y="913264"/>
            <a:ext cx="27871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1800" b="1" dirty="0" smtClean="0">
                <a:latin typeface="M PLUS 1" pitchFamily="2" charset="-128"/>
                <a:ea typeface="M PLUS 1" pitchFamily="2" charset="-128"/>
              </a:rPr>
              <a:t>ゆうらくちょう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52314" y="917684"/>
            <a:ext cx="21602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18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しんとみちょう</a:t>
            </a:r>
            <a:endParaRPr kumimoji="1" lang="ja-JP" altLang="en-US" sz="18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pic>
        <p:nvPicPr>
          <p:cNvPr id="4" name="12 Rollin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9765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有 楽 町</a:t>
            </a:r>
            <a:endParaRPr kumimoji="1"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ゆうらくちょう</a:t>
            </a:r>
            <a:endParaRPr kumimoji="1" lang="ja-JP" altLang="en-US" sz="2000" b="1" dirty="0">
              <a:solidFill>
                <a:schemeClr val="tx1"/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735067" y="1097930"/>
            <a:ext cx="16754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Yurakucho</a:t>
            </a:r>
            <a:endParaRPr kumimoji="1" lang="ja-JP" altLang="en-US" sz="24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</a:rPr>
              <a:t>18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17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銀座一丁目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245494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Ginza-</a:t>
            </a:r>
            <a:r>
              <a:rPr lang="en-US" altLang="ja-JP" sz="2000" b="1" dirty="0" err="1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itchome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3400" b="1" dirty="0">
                <a:latin typeface="M PLUS 1" pitchFamily="2" charset="-128"/>
                <a:ea typeface="M PLUS 1" pitchFamily="2" charset="-128"/>
              </a:rPr>
              <a:t>桜田門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28978" y="1239784"/>
            <a:ext cx="210266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Sakuradamon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1800" b="1" dirty="0">
                <a:latin typeface="M PLUS 1" pitchFamily="2" charset="-128"/>
                <a:ea typeface="M PLUS 1" pitchFamily="2" charset="-128"/>
              </a:rPr>
              <a:t>さくらだもん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 err="1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ぎんざいっちょ</a:t>
            </a:r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うめ</a:t>
            </a:r>
          </a:p>
        </p:txBody>
      </p:sp>
      <p:pic>
        <p:nvPicPr>
          <p:cNvPr id="7" name="14 アンブレラ・ワルツ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11231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桜 田 門</a:t>
            </a:r>
            <a:endParaRPr kumimoji="1"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さくらだもん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530684" y="1097930"/>
            <a:ext cx="20842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>
                <a:latin typeface="Hind" panose="02000000000000000000" pitchFamily="2" charset="0"/>
                <a:cs typeface="Hind" panose="02000000000000000000" pitchFamily="2" charset="0"/>
              </a:rPr>
              <a:t>Sakuradamon</a:t>
            </a:r>
            <a:endParaRPr lang="en-US" altLang="ja-JP" sz="24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</a:rPr>
              <a:t>17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16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有楽町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245494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 err="1" smtClean="0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Yurakucho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3400" b="1" dirty="0" smtClean="0">
                <a:latin typeface="M PLUS 1" pitchFamily="2" charset="-128"/>
                <a:ea typeface="M PLUS 1" pitchFamily="2" charset="-128"/>
              </a:rPr>
              <a:t>永田町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28978" y="1239784"/>
            <a:ext cx="210266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Nagatacho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1800" b="1" dirty="0">
                <a:latin typeface="M PLUS 1" pitchFamily="2" charset="-128"/>
                <a:ea typeface="M PLUS 1" pitchFamily="2" charset="-128"/>
              </a:rPr>
              <a:t>ながたちょう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ゆうらくちょう</a:t>
            </a:r>
            <a:endParaRPr lang="ja-JP" altLang="en-US" sz="18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pic>
        <p:nvPicPr>
          <p:cNvPr id="4" name="16 地下鉄が好き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59194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36490" y="82279"/>
            <a:ext cx="5472608" cy="894704"/>
          </a:xfrm>
        </p:spPr>
        <p:txBody>
          <a:bodyPr anchor="ctr" anchorCtr="1">
            <a:noAutofit/>
          </a:bodyPr>
          <a:lstStyle/>
          <a:p>
            <a:r>
              <a:rPr lang="ja-JP" altLang="en-US" sz="4400" b="1" dirty="0" smtClean="0">
                <a:latin typeface="M PLUS 1" pitchFamily="2" charset="-128"/>
                <a:ea typeface="M PLUS 1" pitchFamily="2" charset="-128"/>
              </a:rPr>
              <a:t>永 田 町</a:t>
            </a:r>
            <a:endParaRPr lang="ja-JP" altLang="en-US" sz="4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3204642" y="802363"/>
            <a:ext cx="2736304" cy="382917"/>
          </a:xfrm>
        </p:spPr>
        <p:txBody>
          <a:bodyPr anchor="ctr"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 PLUS 1" pitchFamily="2" charset="-128"/>
                <a:ea typeface="M PLUS 1" pitchFamily="2" charset="-128"/>
              </a:rPr>
              <a:t>ながたちょう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0" y="1517190"/>
            <a:ext cx="9145588" cy="768810"/>
          </a:xfrm>
          <a:prstGeom prst="rect">
            <a:avLst/>
          </a:prstGeom>
          <a:solidFill>
            <a:srgbClr val="C1A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4194794" y="1523595"/>
            <a:ext cx="756000" cy="756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4230794" y="1559595"/>
            <a:ext cx="684000" cy="684000"/>
          </a:xfrm>
          <a:prstGeom prst="ellipse">
            <a:avLst/>
          </a:prstGeom>
          <a:noFill/>
          <a:ln w="508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297763" y="710952"/>
            <a:ext cx="708721" cy="565740"/>
            <a:chOff x="8297763" y="710952"/>
            <a:chExt cx="708721" cy="565740"/>
          </a:xfrm>
        </p:grpSpPr>
        <p:sp>
          <p:nvSpPr>
            <p:cNvPr id="28" name="平行四辺形 27"/>
            <p:cNvSpPr/>
            <p:nvPr/>
          </p:nvSpPr>
          <p:spPr>
            <a:xfrm flipH="1">
              <a:off x="8589838" y="710952"/>
              <a:ext cx="416646" cy="282870"/>
            </a:xfrm>
            <a:prstGeom prst="parallelogram">
              <a:avLst>
                <a:gd name="adj" fmla="val 10176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平行四辺形 28"/>
            <p:cNvSpPr/>
            <p:nvPr/>
          </p:nvSpPr>
          <p:spPr>
            <a:xfrm>
              <a:off x="8589838" y="993822"/>
              <a:ext cx="416646" cy="282870"/>
            </a:xfrm>
            <a:prstGeom prst="parallelogram">
              <a:avLst>
                <a:gd name="adj" fmla="val 10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8297763" y="936672"/>
              <a:ext cx="595511" cy="114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737472" y="1097930"/>
            <a:ext cx="167064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b="1" dirty="0" err="1">
                <a:latin typeface="Hind" panose="02000000000000000000" pitchFamily="2" charset="0"/>
                <a:cs typeface="Hind" panose="02000000000000000000" pitchFamily="2" charset="0"/>
              </a:rPr>
              <a:t>Nagatacho</a:t>
            </a:r>
            <a:endParaRPr lang="en-US" altLang="ja-JP" sz="24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12835" y="1534978"/>
            <a:ext cx="71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800" dirty="0">
              <a:latin typeface="Jost*" pitchFamily="2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94794" y="1719064"/>
            <a:ext cx="756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900" b="1" dirty="0" smtClean="0">
                <a:latin typeface="Jost*" pitchFamily="2" charset="0"/>
              </a:rPr>
              <a:t>16</a:t>
            </a:r>
            <a:endParaRPr kumimoji="1" lang="ja-JP" altLang="en-US" sz="2900" b="1" dirty="0">
              <a:latin typeface="Jost*" pitchFamily="2" charset="0"/>
            </a:endParaRPr>
          </a:p>
        </p:txBody>
      </p:sp>
      <p:sp>
        <p:nvSpPr>
          <p:cNvPr id="26" name="円/楕円 25"/>
          <p:cNvSpPr/>
          <p:nvPr/>
        </p:nvSpPr>
        <p:spPr>
          <a:xfrm>
            <a:off x="7637199" y="1585326"/>
            <a:ext cx="612000" cy="612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7664199" y="1612326"/>
            <a:ext cx="558000" cy="558000"/>
          </a:xfrm>
          <a:prstGeom prst="ellipse">
            <a:avLst/>
          </a:prstGeom>
          <a:noFill/>
          <a:ln w="38100">
            <a:solidFill>
              <a:srgbClr val="C1A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583199" y="1585546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smtClean="0">
                <a:latin typeface="Jost*" pitchFamily="2" charset="0"/>
                <a:ea typeface="Jost*" pitchFamily="2" charset="0"/>
              </a:rPr>
              <a:t>Y</a:t>
            </a:r>
            <a:endParaRPr kumimoji="1" lang="ja-JP" altLang="en-US" sz="2400" dirty="0">
              <a:latin typeface="Jost*" pitchFamily="2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37199" y="1740049"/>
            <a:ext cx="61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>
                <a:latin typeface="Jost*" pitchFamily="2" charset="0"/>
                <a:ea typeface="Jost*" pitchFamily="2" charset="0"/>
              </a:rPr>
              <a:t>15</a:t>
            </a:r>
            <a:endParaRPr kumimoji="1" lang="ja-JP" altLang="en-US" sz="1800" b="1" dirty="0">
              <a:latin typeface="Jost*" pitchFamily="2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4280" y="450899"/>
            <a:ext cx="246630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3400" b="1" dirty="0" smtClean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桜田門</a:t>
            </a:r>
            <a:endParaRPr kumimoji="1" lang="ja-JP" altLang="en-US" sz="3400" b="1" dirty="0">
              <a:solidFill>
                <a:schemeClr val="bg1">
                  <a:lumMod val="50000"/>
                </a:schemeClr>
              </a:solidFill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39068" y="1239785"/>
            <a:ext cx="2245494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ja-JP" sz="2000" b="1" dirty="0" err="1">
                <a:solidFill>
                  <a:schemeClr val="bg1">
                    <a:lumMod val="50000"/>
                  </a:schemeClr>
                </a:solidFill>
                <a:latin typeface="Hind" panose="02000000000000000000" pitchFamily="2" charset="0"/>
                <a:cs typeface="Hind" panose="02000000000000000000" pitchFamily="2" charset="0"/>
              </a:rPr>
              <a:t>Sakuradamon</a:t>
            </a:r>
            <a:endParaRPr lang="en-US" altLang="ja-JP" sz="2000" b="1" dirty="0">
              <a:solidFill>
                <a:schemeClr val="bg1">
                  <a:lumMod val="5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960597" y="450899"/>
            <a:ext cx="2356613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ja-JP" altLang="en-US" sz="3400" b="1" dirty="0" smtClean="0">
                <a:latin typeface="M PLUS 1" pitchFamily="2" charset="-128"/>
                <a:ea typeface="M PLUS 1" pitchFamily="2" charset="-128"/>
              </a:rPr>
              <a:t>麹町</a:t>
            </a:r>
            <a:endParaRPr kumimoji="1" lang="ja-JP" altLang="en-US" sz="34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28978" y="1239784"/>
            <a:ext cx="2102660" cy="263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kumimoji="1" lang="en-US" altLang="ja-JP" sz="2000" b="1" dirty="0" err="1" smtClean="0">
                <a:latin typeface="Hind" panose="02000000000000000000" pitchFamily="2" charset="0"/>
                <a:cs typeface="Hind" panose="02000000000000000000" pitchFamily="2" charset="0"/>
              </a:rPr>
              <a:t>Kojimachi</a:t>
            </a:r>
            <a:endParaRPr kumimoji="1" lang="ja-JP" altLang="en-US" sz="2000" b="1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30032" y="917684"/>
            <a:ext cx="2767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ja-JP" altLang="en-US" sz="1800" b="1" dirty="0">
                <a:latin typeface="M PLUS 1" pitchFamily="2" charset="-128"/>
                <a:ea typeface="M PLUS 1" pitchFamily="2" charset="-128"/>
              </a:rPr>
              <a:t>こうじまち</a:t>
            </a:r>
            <a:endParaRPr kumimoji="1" lang="ja-JP" altLang="en-US" sz="1800" b="1" dirty="0">
              <a:latin typeface="M PLUS 1" pitchFamily="2" charset="-128"/>
              <a:ea typeface="M PLUS 1" pitchFamily="2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37048" y="923926"/>
            <a:ext cx="2448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1800" b="1" dirty="0">
                <a:solidFill>
                  <a:schemeClr val="bg1">
                    <a:lumMod val="50000"/>
                  </a:schemeClr>
                </a:solidFill>
                <a:latin typeface="M PLUS 1" pitchFamily="2" charset="-128"/>
                <a:ea typeface="M PLUS 1" pitchFamily="2" charset="-128"/>
              </a:rPr>
              <a:t>さくらだもん</a:t>
            </a:r>
          </a:p>
        </p:txBody>
      </p:sp>
      <p:pic>
        <p:nvPicPr>
          <p:cNvPr id="4" name="18 パピヨン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83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1097"/>
      </p:ext>
    </p:extLst>
  </p:cSld>
  <p:clrMapOvr>
    <a:masterClrMapping/>
  </p:clrMapOvr>
  <p:transition spd="slow" advClick="0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5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4684</TotalTime>
  <Words>475</Words>
  <Application>Microsoft Office PowerPoint</Application>
  <PresentationFormat>ユーザー設定</PresentationFormat>
  <Paragraphs>267</Paragraphs>
  <Slides>18</Slides>
  <Notes>18</Notes>
  <HiddenSlides>0</HiddenSlides>
  <MMClips>18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​​テーマ</vt:lpstr>
      <vt:lpstr>新 木 場</vt:lpstr>
      <vt:lpstr>辰　巳</vt:lpstr>
      <vt:lpstr>豊　洲</vt:lpstr>
      <vt:lpstr>月　島</vt:lpstr>
      <vt:lpstr>新 富 町</vt:lpstr>
      <vt:lpstr>銀座一丁目</vt:lpstr>
      <vt:lpstr>有 楽 町</vt:lpstr>
      <vt:lpstr>桜 田 門</vt:lpstr>
      <vt:lpstr>永 田 町</vt:lpstr>
      <vt:lpstr>麹　町</vt:lpstr>
      <vt:lpstr>市 ケ 谷</vt:lpstr>
      <vt:lpstr>飯 田 橋</vt:lpstr>
      <vt:lpstr>江戸川橋</vt:lpstr>
      <vt:lpstr>護 国 寺</vt:lpstr>
      <vt:lpstr>東 池 袋</vt:lpstr>
      <vt:lpstr>池　袋</vt:lpstr>
      <vt:lpstr>要　町</vt:lpstr>
      <vt:lpstr>千　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jax86</dc:creator>
  <cp:lastModifiedBy>jax86</cp:lastModifiedBy>
  <cp:revision>59</cp:revision>
  <dcterms:created xsi:type="dcterms:W3CDTF">2022-01-10T15:27:11Z</dcterms:created>
  <dcterms:modified xsi:type="dcterms:W3CDTF">2022-01-22T13:41:42Z</dcterms:modified>
</cp:coreProperties>
</file>