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1" r:id="rId3"/>
  </p:sldIdLst>
  <p:sldSz cx="9145588" cy="2286000"/>
  <p:notesSz cx="6858000" cy="9144000"/>
  <p:defaultTextStyle>
    <a:defPPr>
      <a:defRPr lang="ja-JP"/>
    </a:defPPr>
    <a:lvl1pPr marL="0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326547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653096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979643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306190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1632738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1959286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2285834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2612381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00"/>
    <a:srgbClr val="323232"/>
    <a:srgbClr val="777777"/>
    <a:srgbClr val="FEC034"/>
    <a:srgbClr val="FEC000"/>
    <a:srgbClr val="275988"/>
    <a:srgbClr val="99CC00"/>
    <a:srgbClr val="000F1C"/>
    <a:srgbClr val="E6001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6" autoAdjust="0"/>
    <p:restoredTop sz="94703" autoAdjust="0"/>
  </p:normalViewPr>
  <p:slideViewPr>
    <p:cSldViewPr>
      <p:cViewPr varScale="1">
        <p:scale>
          <a:sx n="73" d="100"/>
          <a:sy n="73" d="100"/>
        </p:scale>
        <p:origin x="-90" y="-114"/>
      </p:cViewPr>
      <p:guideLst>
        <p:guide orient="horz" pos="72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75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C54F7-CD93-4B17-A610-840ABF3354FA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B2282-28C6-424D-8572-859B62D857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828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BE3C-2FB7-4E03-8FAA-58F9AE290CE1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0" y="685800"/>
            <a:ext cx="1371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5BB81-AE8A-45C0-9E75-2825474D2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920" y="710143"/>
            <a:ext cx="7773750" cy="49000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39" y="1295401"/>
            <a:ext cx="6401912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6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68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1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12610" y="23283"/>
            <a:ext cx="1554431" cy="49159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6135" y="23283"/>
            <a:ext cx="4514047" cy="49159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30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9" y="1468967"/>
            <a:ext cx="7773750" cy="45402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39" y="968904"/>
            <a:ext cx="7773750" cy="500062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265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30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796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061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3273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9592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2858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1238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80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6135" y="134410"/>
            <a:ext cx="3034240" cy="38047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32803" y="134410"/>
            <a:ext cx="3034238" cy="38047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0" y="91547"/>
            <a:ext cx="8231030" cy="38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0" y="511706"/>
            <a:ext cx="4040889" cy="21325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47" indent="0">
              <a:buNone/>
              <a:defRPr sz="1500" b="1"/>
            </a:lvl2pPr>
            <a:lvl3pPr marL="653096" indent="0">
              <a:buNone/>
              <a:defRPr sz="1300" b="1"/>
            </a:lvl3pPr>
            <a:lvl4pPr marL="979643" indent="0">
              <a:buNone/>
              <a:defRPr sz="1200" b="1"/>
            </a:lvl4pPr>
            <a:lvl5pPr marL="1306190" indent="0">
              <a:buNone/>
              <a:defRPr sz="1200" b="1"/>
            </a:lvl5pPr>
            <a:lvl6pPr marL="1632738" indent="0">
              <a:buNone/>
              <a:defRPr sz="1200" b="1"/>
            </a:lvl6pPr>
            <a:lvl7pPr marL="1959286" indent="0">
              <a:buNone/>
              <a:defRPr sz="1200" b="1"/>
            </a:lvl7pPr>
            <a:lvl8pPr marL="2285834" indent="0">
              <a:buNone/>
              <a:defRPr sz="1200" b="1"/>
            </a:lvl8pPr>
            <a:lvl9pPr marL="2612381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80" y="724958"/>
            <a:ext cx="4040889" cy="131709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833" y="511706"/>
            <a:ext cx="4042477" cy="21325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47" indent="0">
              <a:buNone/>
              <a:defRPr sz="1500" b="1"/>
            </a:lvl2pPr>
            <a:lvl3pPr marL="653096" indent="0">
              <a:buNone/>
              <a:defRPr sz="1300" b="1"/>
            </a:lvl3pPr>
            <a:lvl4pPr marL="979643" indent="0">
              <a:buNone/>
              <a:defRPr sz="1200" b="1"/>
            </a:lvl4pPr>
            <a:lvl5pPr marL="1306190" indent="0">
              <a:buNone/>
              <a:defRPr sz="1200" b="1"/>
            </a:lvl5pPr>
            <a:lvl6pPr marL="1632738" indent="0">
              <a:buNone/>
              <a:defRPr sz="1200" b="1"/>
            </a:lvl6pPr>
            <a:lvl7pPr marL="1959286" indent="0">
              <a:buNone/>
              <a:defRPr sz="1200" b="1"/>
            </a:lvl7pPr>
            <a:lvl8pPr marL="2285834" indent="0">
              <a:buNone/>
              <a:defRPr sz="1200" b="1"/>
            </a:lvl8pPr>
            <a:lvl9pPr marL="2612381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833" y="724958"/>
            <a:ext cx="4042477" cy="131709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37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41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68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0" y="91016"/>
            <a:ext cx="3008835" cy="3873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670" y="91017"/>
            <a:ext cx="5112638" cy="195103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80" y="478368"/>
            <a:ext cx="3008835" cy="1563687"/>
          </a:xfrm>
        </p:spPr>
        <p:txBody>
          <a:bodyPr/>
          <a:lstStyle>
            <a:lvl1pPr marL="0" indent="0">
              <a:buNone/>
              <a:defRPr sz="1100"/>
            </a:lvl1pPr>
            <a:lvl2pPr marL="326547" indent="0">
              <a:buNone/>
              <a:defRPr sz="800"/>
            </a:lvl2pPr>
            <a:lvl3pPr marL="653096" indent="0">
              <a:buNone/>
              <a:defRPr sz="700"/>
            </a:lvl3pPr>
            <a:lvl4pPr marL="979643" indent="0">
              <a:buNone/>
              <a:defRPr sz="700"/>
            </a:lvl4pPr>
            <a:lvl5pPr marL="1306190" indent="0">
              <a:buNone/>
              <a:defRPr sz="700"/>
            </a:lvl5pPr>
            <a:lvl6pPr marL="1632738" indent="0">
              <a:buNone/>
              <a:defRPr sz="700"/>
            </a:lvl6pPr>
            <a:lvl7pPr marL="1959286" indent="0">
              <a:buNone/>
              <a:defRPr sz="700"/>
            </a:lvl7pPr>
            <a:lvl8pPr marL="2285834" indent="0">
              <a:buNone/>
              <a:defRPr sz="700"/>
            </a:lvl8pPr>
            <a:lvl9pPr marL="2612381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7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599" y="1600201"/>
            <a:ext cx="5487353" cy="18891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599" y="204259"/>
            <a:ext cx="5487353" cy="1371600"/>
          </a:xfrm>
        </p:spPr>
        <p:txBody>
          <a:bodyPr/>
          <a:lstStyle>
            <a:lvl1pPr marL="0" indent="0">
              <a:buNone/>
              <a:defRPr sz="2200"/>
            </a:lvl1pPr>
            <a:lvl2pPr marL="326547" indent="0">
              <a:buNone/>
              <a:defRPr sz="2000"/>
            </a:lvl2pPr>
            <a:lvl3pPr marL="653096" indent="0">
              <a:buNone/>
              <a:defRPr sz="1700"/>
            </a:lvl3pPr>
            <a:lvl4pPr marL="979643" indent="0">
              <a:buNone/>
              <a:defRPr sz="1500"/>
            </a:lvl4pPr>
            <a:lvl5pPr marL="1306190" indent="0">
              <a:buNone/>
              <a:defRPr sz="1500"/>
            </a:lvl5pPr>
            <a:lvl6pPr marL="1632738" indent="0">
              <a:buNone/>
              <a:defRPr sz="1500"/>
            </a:lvl6pPr>
            <a:lvl7pPr marL="1959286" indent="0">
              <a:buNone/>
              <a:defRPr sz="1500"/>
            </a:lvl7pPr>
            <a:lvl8pPr marL="2285834" indent="0">
              <a:buNone/>
              <a:defRPr sz="1500"/>
            </a:lvl8pPr>
            <a:lvl9pPr marL="2612381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599" y="1789113"/>
            <a:ext cx="5487353" cy="268287"/>
          </a:xfrm>
        </p:spPr>
        <p:txBody>
          <a:bodyPr/>
          <a:lstStyle>
            <a:lvl1pPr marL="0" indent="0">
              <a:buNone/>
              <a:defRPr sz="1100"/>
            </a:lvl1pPr>
            <a:lvl2pPr marL="326547" indent="0">
              <a:buNone/>
              <a:defRPr sz="800"/>
            </a:lvl2pPr>
            <a:lvl3pPr marL="653096" indent="0">
              <a:buNone/>
              <a:defRPr sz="700"/>
            </a:lvl3pPr>
            <a:lvl4pPr marL="979643" indent="0">
              <a:buNone/>
              <a:defRPr sz="700"/>
            </a:lvl4pPr>
            <a:lvl5pPr marL="1306190" indent="0">
              <a:buNone/>
              <a:defRPr sz="700"/>
            </a:lvl5pPr>
            <a:lvl6pPr marL="1632738" indent="0">
              <a:buNone/>
              <a:defRPr sz="700"/>
            </a:lvl6pPr>
            <a:lvl7pPr marL="1959286" indent="0">
              <a:buNone/>
              <a:defRPr sz="700"/>
            </a:lvl7pPr>
            <a:lvl8pPr marL="2285834" indent="0">
              <a:buNone/>
              <a:defRPr sz="700"/>
            </a:lvl8pPr>
            <a:lvl9pPr marL="2612381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58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80" y="91547"/>
            <a:ext cx="8231030" cy="381000"/>
          </a:xfrm>
          <a:prstGeom prst="rect">
            <a:avLst/>
          </a:prstGeom>
        </p:spPr>
        <p:txBody>
          <a:bodyPr vert="horz" lIns="65309" tIns="32654" rIns="65309" bIns="32654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0" y="533400"/>
            <a:ext cx="8231030" cy="1508654"/>
          </a:xfrm>
          <a:prstGeom prst="rect">
            <a:avLst/>
          </a:prstGeom>
        </p:spPr>
        <p:txBody>
          <a:bodyPr vert="horz" lIns="65309" tIns="32654" rIns="65309" bIns="32654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80" y="2118783"/>
            <a:ext cx="2133970" cy="121708"/>
          </a:xfrm>
          <a:prstGeom prst="rect">
            <a:avLst/>
          </a:prstGeom>
        </p:spPr>
        <p:txBody>
          <a:bodyPr vert="horz" lIns="65309" tIns="32654" rIns="65309" bIns="3265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471B-4DC2-402C-BBB1-81867BE2FEFF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743" y="2118783"/>
            <a:ext cx="2896103" cy="121708"/>
          </a:xfrm>
          <a:prstGeom prst="rect">
            <a:avLst/>
          </a:prstGeom>
        </p:spPr>
        <p:txBody>
          <a:bodyPr vert="horz" lIns="65309" tIns="32654" rIns="65309" bIns="3265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4338" y="2118783"/>
            <a:ext cx="2133970" cy="121708"/>
          </a:xfrm>
          <a:prstGeom prst="rect">
            <a:avLst/>
          </a:prstGeom>
        </p:spPr>
        <p:txBody>
          <a:bodyPr vert="horz" lIns="65309" tIns="32654" rIns="65309" bIns="3265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92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96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911" indent="-244911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40" indent="-204092" algn="l" defTabSz="65309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70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17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464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96013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22560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49107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655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47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96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643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90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738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286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834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381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0" y="-1"/>
            <a:ext cx="9145588" cy="719665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20166" y="34217"/>
            <a:ext cx="2719541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ja-JP" altLang="en-US" sz="3000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山手線</a:t>
            </a:r>
            <a:r>
              <a:rPr kumimoji="1" lang="en-US" altLang="ja-JP" sz="2200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(</a:t>
            </a:r>
            <a:r>
              <a:rPr kumimoji="1" lang="ja-JP" altLang="en-US" sz="2200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内回り</a:t>
            </a:r>
            <a:r>
              <a:rPr kumimoji="1" lang="en-US" altLang="ja-JP" sz="2200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)</a:t>
            </a:r>
            <a:endParaRPr kumimoji="1" lang="ja-JP" altLang="en-US" sz="2200" dirty="0">
              <a:solidFill>
                <a:schemeClr val="bg1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433565" y="63035"/>
            <a:ext cx="4091557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ja-JP" altLang="en-US" sz="3000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東京･上野</a:t>
            </a:r>
            <a:r>
              <a:rPr lang="ja-JP" altLang="en-US" sz="3000" dirty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･</a:t>
            </a:r>
            <a:r>
              <a:rPr lang="ja-JP" altLang="en-US" sz="3000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巣鴨方面</a:t>
            </a:r>
            <a:endParaRPr kumimoji="1" lang="ja-JP" altLang="en-US" sz="2400" dirty="0">
              <a:solidFill>
                <a:schemeClr val="bg1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63638" y="824459"/>
            <a:ext cx="1440160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ja-JP" altLang="en-US" sz="3200" dirty="0" smtClean="0">
                <a:solidFill>
                  <a:srgbClr val="99CC00"/>
                </a:solidFill>
                <a:latin typeface="A-OTF 新ゴ Pro M" pitchFamily="34" charset="-128"/>
                <a:ea typeface="A-OTF 新ゴ Pro M" pitchFamily="34" charset="-128"/>
              </a:rPr>
              <a:t>山手線</a:t>
            </a:r>
            <a:endParaRPr kumimoji="1" lang="ja-JP" altLang="en-US" sz="3200" dirty="0">
              <a:solidFill>
                <a:srgbClr val="99CC00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63638" y="1627611"/>
            <a:ext cx="1440160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ja-JP" altLang="en-US" sz="3200" dirty="0" smtClean="0">
                <a:solidFill>
                  <a:srgbClr val="99CC00"/>
                </a:solidFill>
                <a:latin typeface="A-OTF 新ゴ Pro M" pitchFamily="34" charset="-128"/>
                <a:ea typeface="A-OTF 新ゴ Pro M" pitchFamily="34" charset="-128"/>
              </a:rPr>
              <a:t>山手線</a:t>
            </a:r>
            <a:endParaRPr kumimoji="1" lang="ja-JP" altLang="en-US" sz="3200" dirty="0">
              <a:solidFill>
                <a:srgbClr val="99CC00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916610" y="1627610"/>
            <a:ext cx="720080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dirty="0">
                <a:solidFill>
                  <a:srgbClr val="FFFF00"/>
                </a:solidFill>
                <a:latin typeface="A-OTF 新ゴ Pro M" pitchFamily="34" charset="-128"/>
                <a:ea typeface="A-OTF 新ゴ Pro M" pitchFamily="34" charset="-128"/>
              </a:rPr>
              <a:t>約</a:t>
            </a:r>
            <a:endParaRPr kumimoji="1" lang="ja-JP" altLang="en-US" sz="3200" dirty="0">
              <a:solidFill>
                <a:srgbClr val="FFFF00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298977" y="815595"/>
            <a:ext cx="3272110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ja-JP" altLang="en-US" sz="3600" b="1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東京･上野</a:t>
            </a:r>
            <a:r>
              <a:rPr lang="ja-JP" altLang="en-US" sz="2800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方面</a:t>
            </a:r>
            <a:endParaRPr kumimoji="1" lang="ja-JP" altLang="en-US" sz="2400" dirty="0">
              <a:solidFill>
                <a:schemeClr val="bg1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298977" y="1627612"/>
            <a:ext cx="3272110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ja-JP" altLang="en-US" sz="3600" b="1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東京･上野</a:t>
            </a:r>
            <a:r>
              <a:rPr lang="ja-JP" altLang="en-US" sz="2800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方面</a:t>
            </a:r>
            <a:endParaRPr kumimoji="1" lang="ja-JP" altLang="en-US" sz="2400" dirty="0">
              <a:solidFill>
                <a:schemeClr val="bg1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011538" y="1635894"/>
            <a:ext cx="1008112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FF00"/>
                </a:solidFill>
                <a:latin typeface="A-OTF 新ゴ Pro M" pitchFamily="34" charset="-128"/>
                <a:ea typeface="A-OTF 新ゴ Pro M" pitchFamily="34" charset="-128"/>
              </a:rPr>
              <a:t>分後</a:t>
            </a:r>
            <a:endParaRPr kumimoji="1" lang="ja-JP" altLang="en-US" sz="2800" dirty="0">
              <a:solidFill>
                <a:srgbClr val="FFFF00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52" name="サブタイトル 5"/>
          <p:cNvSpPr txBox="1">
            <a:spLocks/>
          </p:cNvSpPr>
          <p:nvPr/>
        </p:nvSpPr>
        <p:spPr>
          <a:xfrm>
            <a:off x="3532426" y="793876"/>
            <a:ext cx="651936" cy="750253"/>
          </a:xfrm>
          <a:prstGeom prst="rect">
            <a:avLst/>
          </a:prstGeom>
        </p:spPr>
        <p:txBody>
          <a:bodyPr vert="horz" lIns="65309" tIns="32654" rIns="65309" bIns="32654" rtlCol="0" anchor="ctr" anchorCtr="0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200" dirty="0" smtClean="0">
                <a:solidFill>
                  <a:srgbClr val="FFFF00"/>
                </a:solidFill>
                <a:latin typeface="Frutiger LT Std 55 Roman" pitchFamily="34" charset="0"/>
                <a:cs typeface="Hind" panose="02000000000000000000" pitchFamily="2" charset="0"/>
              </a:rPr>
              <a:t>3</a:t>
            </a:r>
            <a:endParaRPr lang="ja-JP" altLang="en-US" sz="6200" dirty="0">
              <a:solidFill>
                <a:srgbClr val="FFFF00"/>
              </a:solidFill>
              <a:latin typeface="Frutiger LT Std 55 Roman" pitchFamily="34" charset="0"/>
              <a:cs typeface="Hind" panose="02000000000000000000" pitchFamily="2" charset="0"/>
            </a:endParaRPr>
          </a:p>
        </p:txBody>
      </p:sp>
      <p:sp>
        <p:nvSpPr>
          <p:cNvPr id="53" name="サブタイトル 5"/>
          <p:cNvSpPr txBox="1">
            <a:spLocks/>
          </p:cNvSpPr>
          <p:nvPr/>
        </p:nvSpPr>
        <p:spPr>
          <a:xfrm>
            <a:off x="3532426" y="1540112"/>
            <a:ext cx="651936" cy="750253"/>
          </a:xfrm>
          <a:prstGeom prst="rect">
            <a:avLst/>
          </a:prstGeom>
        </p:spPr>
        <p:txBody>
          <a:bodyPr vert="horz" lIns="65309" tIns="32654" rIns="65309" bIns="32654" rtlCol="0" anchor="ctr" anchorCtr="0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6000" dirty="0">
                <a:solidFill>
                  <a:srgbClr val="FFFF00"/>
                </a:solidFill>
                <a:latin typeface="Frutiger LT Std 55 Roman" pitchFamily="34" charset="0"/>
                <a:cs typeface="Hind" panose="02000000000000000000" pitchFamily="2" charset="0"/>
              </a:rPr>
              <a:t>6</a:t>
            </a:r>
            <a:endParaRPr lang="ja-JP" altLang="en-US" sz="6200" dirty="0">
              <a:solidFill>
                <a:srgbClr val="FFFF00"/>
              </a:solidFill>
              <a:latin typeface="Frutiger LT Std 55 Roman" pitchFamily="34" charset="0"/>
              <a:cs typeface="Hind" panose="02000000000000000000" pitchFamily="2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220550" y="80969"/>
            <a:ext cx="599616" cy="566841"/>
            <a:chOff x="267806" y="76410"/>
            <a:chExt cx="599616" cy="566841"/>
          </a:xfrm>
        </p:grpSpPr>
        <p:sp>
          <p:nvSpPr>
            <p:cNvPr id="37" name="角丸四角形 36"/>
            <p:cNvSpPr/>
            <p:nvPr/>
          </p:nvSpPr>
          <p:spPr>
            <a:xfrm>
              <a:off x="284102" y="105228"/>
              <a:ext cx="542156" cy="501105"/>
            </a:xfrm>
            <a:prstGeom prst="roundRect">
              <a:avLst>
                <a:gd name="adj" fmla="val 9098"/>
              </a:avLst>
            </a:prstGeom>
            <a:ln w="38100">
              <a:solidFill>
                <a:srgbClr val="99CC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/>
              <a:endParaRPr kumimoji="1" lang="ja-JP" altLang="en-US" sz="1000" dirty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endParaRPr>
            </a:p>
          </p:txBody>
        </p:sp>
        <p:sp>
          <p:nvSpPr>
            <p:cNvPr id="54" name="サブタイトル 5"/>
            <p:cNvSpPr txBox="1">
              <a:spLocks/>
            </p:cNvSpPr>
            <p:nvPr/>
          </p:nvSpPr>
          <p:spPr>
            <a:xfrm>
              <a:off x="267806" y="76410"/>
              <a:ext cx="599616" cy="566841"/>
            </a:xfrm>
            <a:prstGeom prst="rect">
              <a:avLst/>
            </a:prstGeom>
          </p:spPr>
          <p:txBody>
            <a:bodyPr vert="horz" lIns="65309" tIns="32654" rIns="65309" bIns="32654" rtlCol="0" anchor="ctr" anchorCtr="1">
              <a:noAutofit/>
            </a:bodyPr>
            <a:lstStyle>
              <a:lvl1pPr marL="0" indent="0" algn="ctr" defTabSz="653096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26547" indent="0" algn="ctr" defTabSz="653096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53096" indent="0" algn="ctr" defTabSz="653096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17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79643" indent="0" algn="ctr" defTabSz="653096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15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306190" indent="0" algn="ctr" defTabSz="653096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15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32738" indent="0" algn="ctr" defTabSz="653096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15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59286" indent="0" algn="ctr" defTabSz="653096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15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85834" indent="0" algn="ctr" defTabSz="653096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15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612381" indent="0" algn="ctr" defTabSz="653096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15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b="1" dirty="0" smtClean="0">
                  <a:solidFill>
                    <a:schemeClr val="tx1"/>
                  </a:solidFill>
                  <a:latin typeface="Frutiger LT Std 45 Light" pitchFamily="34" charset="0"/>
                  <a:cs typeface="Hind" panose="02000000000000000000" pitchFamily="2" charset="0"/>
                </a:rPr>
                <a:t>JY</a:t>
              </a:r>
              <a:endParaRPr lang="ja-JP" altLang="en-US" sz="1600" b="1" dirty="0">
                <a:solidFill>
                  <a:schemeClr val="tx1"/>
                </a:solidFill>
                <a:latin typeface="Frutiger LT Std 45 Light" pitchFamily="34" charset="0"/>
                <a:cs typeface="Hind" panose="02000000000000000000" pitchFamily="2" charset="0"/>
              </a:endParaRPr>
            </a:p>
          </p:txBody>
        </p:sp>
      </p:grpSp>
      <p:cxnSp>
        <p:nvCxnSpPr>
          <p:cNvPr id="11" name="直線コネクタ 10"/>
          <p:cNvCxnSpPr/>
          <p:nvPr/>
        </p:nvCxnSpPr>
        <p:spPr>
          <a:xfrm>
            <a:off x="0" y="719664"/>
            <a:ext cx="9145588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V="1">
            <a:off x="0" y="1544129"/>
            <a:ext cx="9145588" cy="655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916610" y="882397"/>
            <a:ext cx="720080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800" dirty="0">
                <a:solidFill>
                  <a:srgbClr val="FFFF00"/>
                </a:solidFill>
                <a:latin typeface="A-OTF 新ゴ Pro M" pitchFamily="34" charset="-128"/>
                <a:ea typeface="A-OTF 新ゴ Pro M" pitchFamily="34" charset="-128"/>
              </a:rPr>
              <a:t>約</a:t>
            </a:r>
            <a:endParaRPr kumimoji="1" lang="ja-JP" altLang="en-US" sz="3200" dirty="0">
              <a:solidFill>
                <a:srgbClr val="FFFF00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11538" y="890681"/>
            <a:ext cx="1008112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FF00"/>
                </a:solidFill>
                <a:latin typeface="A-OTF 新ゴ Pro M" pitchFamily="34" charset="-128"/>
                <a:ea typeface="A-OTF 新ゴ Pro M" pitchFamily="34" charset="-128"/>
              </a:rPr>
              <a:t>分後</a:t>
            </a:r>
            <a:endParaRPr kumimoji="1" lang="ja-JP" altLang="en-US" sz="2800" dirty="0">
              <a:solidFill>
                <a:srgbClr val="FFFF00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34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0" y="-9128"/>
            <a:ext cx="9145588" cy="719665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83718" y="45161"/>
            <a:ext cx="1728192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中央･総武線</a:t>
            </a:r>
            <a:endParaRPr kumimoji="1" lang="en-US" altLang="ja-JP" sz="2000" dirty="0" smtClean="0">
              <a:solidFill>
                <a:schemeClr val="bg1"/>
              </a:solidFill>
              <a:latin typeface="A-OTF 新ゴ Pro M" pitchFamily="34" charset="-128"/>
              <a:ea typeface="A-OTF 新ゴ Pro M" pitchFamily="34" charset="-128"/>
            </a:endParaRP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(</a:t>
            </a:r>
            <a:r>
              <a:rPr lang="ja-JP" altLang="en-US" sz="2000" dirty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各駅停車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)</a:t>
            </a:r>
            <a:endParaRPr kumimoji="1" lang="ja-JP" altLang="en-US" sz="2000" dirty="0">
              <a:solidFill>
                <a:schemeClr val="bg1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844602" y="64075"/>
            <a:ext cx="4091557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ja-JP" altLang="en-US" sz="3000" dirty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秋葉原</a:t>
            </a:r>
            <a:r>
              <a:rPr lang="ja-JP" altLang="en-US" sz="3000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･新宿･中野方面</a:t>
            </a:r>
            <a:endParaRPr kumimoji="1" lang="ja-JP" altLang="en-US" sz="2400" dirty="0">
              <a:solidFill>
                <a:schemeClr val="bg1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52314" y="847341"/>
            <a:ext cx="2375064" cy="584775"/>
          </a:xfrm>
          <a:prstGeom prst="round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23678" y="806585"/>
            <a:ext cx="1960884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ja-JP" altLang="en-US" sz="3200" dirty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各駅停車</a:t>
            </a:r>
            <a:endParaRPr kumimoji="1" lang="ja-JP" altLang="en-US" sz="3200" dirty="0">
              <a:solidFill>
                <a:schemeClr val="bg1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940946" y="788072"/>
            <a:ext cx="2952328" cy="73416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ja-JP" altLang="en-US" sz="4000" b="1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三鷹</a:t>
            </a:r>
            <a:endParaRPr kumimoji="1" lang="ja-JP" altLang="en-US" sz="2800" dirty="0">
              <a:solidFill>
                <a:schemeClr val="bg1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52" name="サブタイトル 5"/>
          <p:cNvSpPr txBox="1">
            <a:spLocks/>
          </p:cNvSpPr>
          <p:nvPr/>
        </p:nvSpPr>
        <p:spPr>
          <a:xfrm>
            <a:off x="2844602" y="776002"/>
            <a:ext cx="1339760" cy="750253"/>
          </a:xfrm>
          <a:prstGeom prst="rect">
            <a:avLst/>
          </a:prstGeom>
        </p:spPr>
        <p:txBody>
          <a:bodyPr vert="horz" lIns="65309" tIns="32654" rIns="65309" bIns="32654" rtlCol="0" anchor="ctr" anchorCtr="0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5800" dirty="0" smtClean="0">
                <a:solidFill>
                  <a:schemeClr val="bg1"/>
                </a:solidFill>
                <a:latin typeface="Frutiger LT Std 55 Roman" pitchFamily="34" charset="0"/>
                <a:cs typeface="Hind" panose="02000000000000000000" pitchFamily="2" charset="0"/>
              </a:rPr>
              <a:t>13</a:t>
            </a:r>
            <a:endParaRPr lang="ja-JP" altLang="en-US" sz="5800" dirty="0">
              <a:solidFill>
                <a:schemeClr val="bg1"/>
              </a:solidFill>
              <a:latin typeface="Frutiger LT Std 55 Roman" pitchFamily="34" charset="0"/>
              <a:cs typeface="Hind" panose="02000000000000000000" pitchFamily="2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36846" y="91913"/>
            <a:ext cx="542156" cy="501105"/>
          </a:xfrm>
          <a:prstGeom prst="roundRect">
            <a:avLst>
              <a:gd name="adj" fmla="val 9098"/>
            </a:avLst>
          </a:prstGeom>
          <a:ln w="38100">
            <a:solidFill>
              <a:srgbClr val="FFD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54" name="サブタイトル 5"/>
          <p:cNvSpPr txBox="1">
            <a:spLocks/>
          </p:cNvSpPr>
          <p:nvPr/>
        </p:nvSpPr>
        <p:spPr>
          <a:xfrm>
            <a:off x="220550" y="63095"/>
            <a:ext cx="599616" cy="566841"/>
          </a:xfrm>
          <a:prstGeom prst="rect">
            <a:avLst/>
          </a:prstGeom>
        </p:spPr>
        <p:txBody>
          <a:bodyPr vert="horz" lIns="65309" tIns="32654" rIns="65309" bIns="32654" rtlCol="0" anchor="ctr" anchorCtr="1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b="1" dirty="0" smtClean="0">
                <a:solidFill>
                  <a:schemeClr val="tx1"/>
                </a:solidFill>
                <a:latin typeface="Frutiger LT Std 45 Light" pitchFamily="34" charset="0"/>
                <a:cs typeface="Hind" panose="02000000000000000000" pitchFamily="2" charset="0"/>
              </a:rPr>
              <a:t>JB</a:t>
            </a:r>
            <a:endParaRPr lang="ja-JP" altLang="en-US" sz="1600" b="1" dirty="0">
              <a:solidFill>
                <a:schemeClr val="tx1"/>
              </a:solidFill>
              <a:latin typeface="Frutiger LT Std 45 Light" pitchFamily="34" charset="0"/>
              <a:cs typeface="Hind" panose="02000000000000000000" pitchFamily="2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0" y="701790"/>
            <a:ext cx="9145588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V="1">
            <a:off x="0" y="1526255"/>
            <a:ext cx="9145588" cy="6550"/>
          </a:xfrm>
          <a:prstGeom prst="line">
            <a:avLst/>
          </a:prstGeom>
          <a:ln w="25400">
            <a:gradFill flip="none"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サブタイトル 5"/>
          <p:cNvSpPr txBox="1">
            <a:spLocks/>
          </p:cNvSpPr>
          <p:nvPr/>
        </p:nvSpPr>
        <p:spPr>
          <a:xfrm>
            <a:off x="4097130" y="788072"/>
            <a:ext cx="1339760" cy="750253"/>
          </a:xfrm>
          <a:prstGeom prst="rect">
            <a:avLst/>
          </a:prstGeom>
        </p:spPr>
        <p:txBody>
          <a:bodyPr vert="horz" lIns="65309" tIns="32654" rIns="65309" bIns="32654" rtlCol="0" anchor="ctr" anchorCtr="0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5800" dirty="0" smtClean="0">
                <a:solidFill>
                  <a:schemeClr val="bg1"/>
                </a:solidFill>
                <a:latin typeface="Frutiger LT Std 55 Roman" pitchFamily="34" charset="0"/>
                <a:cs typeface="Hind" panose="02000000000000000000" pitchFamily="2" charset="0"/>
              </a:rPr>
              <a:t>13</a:t>
            </a:r>
            <a:endParaRPr lang="ja-JP" altLang="en-US" sz="5800" dirty="0">
              <a:solidFill>
                <a:schemeClr val="bg1"/>
              </a:solidFill>
              <a:latin typeface="Frutiger LT Std 55 Roman" pitchFamily="34" charset="0"/>
              <a:cs typeface="Hind" panose="02000000000000000000" pitchFamily="2" charset="0"/>
            </a:endParaRPr>
          </a:p>
        </p:txBody>
      </p:sp>
      <p:sp>
        <p:nvSpPr>
          <p:cNvPr id="25" name="サブタイトル 5"/>
          <p:cNvSpPr txBox="1">
            <a:spLocks/>
          </p:cNvSpPr>
          <p:nvPr/>
        </p:nvSpPr>
        <p:spPr>
          <a:xfrm>
            <a:off x="4003828" y="719490"/>
            <a:ext cx="395272" cy="750253"/>
          </a:xfrm>
          <a:prstGeom prst="rect">
            <a:avLst/>
          </a:prstGeom>
        </p:spPr>
        <p:txBody>
          <a:bodyPr vert="horz" lIns="65309" tIns="32654" rIns="65309" bIns="32654" rtlCol="0" anchor="ctr" anchorCtr="0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5400" dirty="0" smtClean="0">
                <a:solidFill>
                  <a:schemeClr val="bg1"/>
                </a:solidFill>
                <a:latin typeface="Frutiger LT Std 55 Roman" pitchFamily="34" charset="0"/>
                <a:cs typeface="Hind" panose="02000000000000000000" pitchFamily="2" charset="0"/>
              </a:rPr>
              <a:t>:</a:t>
            </a:r>
            <a:endParaRPr lang="ja-JP" altLang="en-US" sz="5400" dirty="0">
              <a:solidFill>
                <a:schemeClr val="bg1"/>
              </a:solidFill>
              <a:latin typeface="Frutiger LT Std 55 Roman" pitchFamily="34" charset="0"/>
              <a:cs typeface="Hind" panose="02000000000000000000" pitchFamily="2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5413041" y="931012"/>
            <a:ext cx="438585" cy="405376"/>
          </a:xfrm>
          <a:prstGeom prst="roundRect">
            <a:avLst>
              <a:gd name="adj" fmla="val 9098"/>
            </a:avLst>
          </a:prstGeom>
          <a:ln w="38100">
            <a:solidFill>
              <a:srgbClr val="FFD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8" name="サブタイトル 5"/>
          <p:cNvSpPr txBox="1">
            <a:spLocks/>
          </p:cNvSpPr>
          <p:nvPr/>
        </p:nvSpPr>
        <p:spPr>
          <a:xfrm>
            <a:off x="5440624" y="954940"/>
            <a:ext cx="383420" cy="184788"/>
          </a:xfrm>
          <a:prstGeom prst="rect">
            <a:avLst/>
          </a:prstGeom>
        </p:spPr>
        <p:txBody>
          <a:bodyPr vert="horz" lIns="65309" tIns="32654" rIns="65309" bIns="32654" rtlCol="0" anchor="ctr" anchorCtr="1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 smtClean="0">
                <a:solidFill>
                  <a:schemeClr val="tx1"/>
                </a:solidFill>
                <a:latin typeface="Frutiger LT Std 45 Light" pitchFamily="34" charset="0"/>
                <a:cs typeface="Hind" panose="02000000000000000000" pitchFamily="2" charset="0"/>
              </a:rPr>
              <a:t>JB</a:t>
            </a:r>
            <a:endParaRPr lang="ja-JP" altLang="en-US" sz="1400" b="1" dirty="0">
              <a:solidFill>
                <a:schemeClr val="tx1"/>
              </a:solidFill>
              <a:latin typeface="Frutiger LT Std 45 Light" pitchFamily="34" charset="0"/>
              <a:cs typeface="Hind" panose="02000000000000000000" pitchFamily="2" charset="0"/>
            </a:endParaRPr>
          </a:p>
        </p:txBody>
      </p:sp>
      <p:sp>
        <p:nvSpPr>
          <p:cNvPr id="29" name="サブタイトル 5"/>
          <p:cNvSpPr txBox="1">
            <a:spLocks/>
          </p:cNvSpPr>
          <p:nvPr/>
        </p:nvSpPr>
        <p:spPr>
          <a:xfrm>
            <a:off x="5404916" y="1120363"/>
            <a:ext cx="455897" cy="184788"/>
          </a:xfrm>
          <a:prstGeom prst="rect">
            <a:avLst/>
          </a:prstGeom>
        </p:spPr>
        <p:txBody>
          <a:bodyPr vert="horz" lIns="65309" tIns="32654" rIns="65309" bIns="32654" rtlCol="0" anchor="ctr" anchorCtr="1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b="1" dirty="0" smtClean="0">
                <a:solidFill>
                  <a:schemeClr val="tx1"/>
                </a:solidFill>
                <a:latin typeface="Frutiger LT Std 45 Light" pitchFamily="34" charset="0"/>
                <a:cs typeface="Hind" panose="02000000000000000000" pitchFamily="2" charset="0"/>
              </a:rPr>
              <a:t>01</a:t>
            </a:r>
            <a:endParaRPr lang="ja-JP" altLang="en-US" sz="1400" b="1" dirty="0">
              <a:solidFill>
                <a:schemeClr val="tx1"/>
              </a:solidFill>
              <a:latin typeface="Frutiger LT Std 45 Light" pitchFamily="34" charset="0"/>
              <a:cs typeface="Hind" panose="02000000000000000000" pitchFamily="2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252314" y="1604144"/>
            <a:ext cx="2375064" cy="584775"/>
          </a:xfrm>
          <a:prstGeom prst="round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23678" y="1563388"/>
            <a:ext cx="1960884" cy="58477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ja-JP" altLang="en-US" sz="3200" dirty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各駅停車</a:t>
            </a:r>
            <a:endParaRPr kumimoji="1" lang="ja-JP" altLang="en-US" sz="3200" dirty="0">
              <a:solidFill>
                <a:schemeClr val="bg1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40946" y="1544875"/>
            <a:ext cx="2952328" cy="73416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ja-JP" altLang="en-US" sz="4000" b="1" dirty="0" smtClean="0">
                <a:solidFill>
                  <a:schemeClr val="bg1"/>
                </a:solidFill>
                <a:latin typeface="A-OTF 新ゴ Pro M" pitchFamily="34" charset="-128"/>
                <a:ea typeface="A-OTF 新ゴ Pro M" pitchFamily="34" charset="-128"/>
              </a:rPr>
              <a:t>三鷹</a:t>
            </a:r>
            <a:endParaRPr kumimoji="1" lang="ja-JP" altLang="en-US" sz="2800" dirty="0">
              <a:solidFill>
                <a:schemeClr val="bg1"/>
              </a:solidFill>
              <a:latin typeface="A-OTF 新ゴ Pro M" pitchFamily="34" charset="-128"/>
              <a:ea typeface="A-OTF 新ゴ Pro M" pitchFamily="34" charset="-128"/>
            </a:endParaRPr>
          </a:p>
        </p:txBody>
      </p:sp>
      <p:sp>
        <p:nvSpPr>
          <p:cNvPr id="33" name="サブタイトル 5"/>
          <p:cNvSpPr txBox="1">
            <a:spLocks/>
          </p:cNvSpPr>
          <p:nvPr/>
        </p:nvSpPr>
        <p:spPr>
          <a:xfrm>
            <a:off x="2844602" y="1532805"/>
            <a:ext cx="1339760" cy="750253"/>
          </a:xfrm>
          <a:prstGeom prst="rect">
            <a:avLst/>
          </a:prstGeom>
        </p:spPr>
        <p:txBody>
          <a:bodyPr vert="horz" lIns="65309" tIns="32654" rIns="65309" bIns="32654" rtlCol="0" anchor="ctr" anchorCtr="0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5800" dirty="0" smtClean="0">
                <a:solidFill>
                  <a:schemeClr val="bg1"/>
                </a:solidFill>
                <a:latin typeface="Frutiger LT Std 55 Roman" pitchFamily="34" charset="0"/>
                <a:cs typeface="Hind" panose="02000000000000000000" pitchFamily="2" charset="0"/>
              </a:rPr>
              <a:t>13</a:t>
            </a:r>
            <a:endParaRPr lang="ja-JP" altLang="en-US" sz="5800" dirty="0">
              <a:solidFill>
                <a:schemeClr val="bg1"/>
              </a:solidFill>
              <a:latin typeface="Frutiger LT Std 55 Roman" pitchFamily="34" charset="0"/>
              <a:cs typeface="Hind" panose="02000000000000000000" pitchFamily="2" charset="0"/>
            </a:endParaRPr>
          </a:p>
        </p:txBody>
      </p:sp>
      <p:sp>
        <p:nvSpPr>
          <p:cNvPr id="36" name="サブタイトル 5"/>
          <p:cNvSpPr txBox="1">
            <a:spLocks/>
          </p:cNvSpPr>
          <p:nvPr/>
        </p:nvSpPr>
        <p:spPr>
          <a:xfrm>
            <a:off x="4097130" y="1544875"/>
            <a:ext cx="1339760" cy="750253"/>
          </a:xfrm>
          <a:prstGeom prst="rect">
            <a:avLst/>
          </a:prstGeom>
        </p:spPr>
        <p:txBody>
          <a:bodyPr vert="horz" lIns="65309" tIns="32654" rIns="65309" bIns="32654" rtlCol="0" anchor="ctr" anchorCtr="0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5800" dirty="0" smtClean="0">
                <a:solidFill>
                  <a:schemeClr val="bg1"/>
                </a:solidFill>
                <a:latin typeface="Frutiger LT Std 55 Roman" pitchFamily="34" charset="0"/>
                <a:cs typeface="Hind" panose="02000000000000000000" pitchFamily="2" charset="0"/>
              </a:rPr>
              <a:t>14</a:t>
            </a:r>
            <a:endParaRPr lang="ja-JP" altLang="en-US" sz="5800" dirty="0">
              <a:solidFill>
                <a:schemeClr val="bg1"/>
              </a:solidFill>
              <a:latin typeface="Frutiger LT Std 55 Roman" pitchFamily="34" charset="0"/>
              <a:cs typeface="Hind" panose="02000000000000000000" pitchFamily="2" charset="0"/>
            </a:endParaRPr>
          </a:p>
        </p:txBody>
      </p:sp>
      <p:sp>
        <p:nvSpPr>
          <p:cNvPr id="38" name="サブタイトル 5"/>
          <p:cNvSpPr txBox="1">
            <a:spLocks/>
          </p:cNvSpPr>
          <p:nvPr/>
        </p:nvSpPr>
        <p:spPr>
          <a:xfrm>
            <a:off x="4003828" y="1476293"/>
            <a:ext cx="395272" cy="750253"/>
          </a:xfrm>
          <a:prstGeom prst="rect">
            <a:avLst/>
          </a:prstGeom>
        </p:spPr>
        <p:txBody>
          <a:bodyPr vert="horz" lIns="65309" tIns="32654" rIns="65309" bIns="32654" rtlCol="0" anchor="ctr" anchorCtr="0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5400" dirty="0" smtClean="0">
                <a:solidFill>
                  <a:schemeClr val="bg1"/>
                </a:solidFill>
                <a:latin typeface="Frutiger LT Std 55 Roman" pitchFamily="34" charset="0"/>
                <a:cs typeface="Hind" panose="02000000000000000000" pitchFamily="2" charset="0"/>
              </a:rPr>
              <a:t>:</a:t>
            </a:r>
            <a:endParaRPr lang="ja-JP" altLang="en-US" sz="5400" dirty="0">
              <a:solidFill>
                <a:schemeClr val="bg1"/>
              </a:solidFill>
              <a:latin typeface="Frutiger LT Std 55 Roman" pitchFamily="34" charset="0"/>
              <a:cs typeface="Hind" panose="02000000000000000000" pitchFamily="2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413041" y="1687815"/>
            <a:ext cx="438585" cy="405376"/>
          </a:xfrm>
          <a:prstGeom prst="roundRect">
            <a:avLst>
              <a:gd name="adj" fmla="val 9098"/>
            </a:avLst>
          </a:prstGeom>
          <a:ln w="38100">
            <a:solidFill>
              <a:srgbClr val="FFD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kumimoji="1" lang="ja-JP" altLang="en-US" sz="10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40" name="サブタイトル 5"/>
          <p:cNvSpPr txBox="1">
            <a:spLocks/>
          </p:cNvSpPr>
          <p:nvPr/>
        </p:nvSpPr>
        <p:spPr>
          <a:xfrm>
            <a:off x="5440624" y="1711743"/>
            <a:ext cx="383420" cy="184788"/>
          </a:xfrm>
          <a:prstGeom prst="rect">
            <a:avLst/>
          </a:prstGeom>
        </p:spPr>
        <p:txBody>
          <a:bodyPr vert="horz" lIns="65309" tIns="32654" rIns="65309" bIns="32654" rtlCol="0" anchor="ctr" anchorCtr="1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 smtClean="0">
                <a:solidFill>
                  <a:schemeClr val="tx1"/>
                </a:solidFill>
                <a:latin typeface="Frutiger LT Std 45 Light" pitchFamily="34" charset="0"/>
                <a:cs typeface="Hind" panose="02000000000000000000" pitchFamily="2" charset="0"/>
              </a:rPr>
              <a:t>JB</a:t>
            </a:r>
            <a:endParaRPr lang="ja-JP" altLang="en-US" sz="1400" b="1" dirty="0">
              <a:solidFill>
                <a:schemeClr val="tx1"/>
              </a:solidFill>
              <a:latin typeface="Frutiger LT Std 45 Light" pitchFamily="34" charset="0"/>
              <a:cs typeface="Hind" panose="02000000000000000000" pitchFamily="2" charset="0"/>
            </a:endParaRPr>
          </a:p>
        </p:txBody>
      </p:sp>
      <p:sp>
        <p:nvSpPr>
          <p:cNvPr id="44" name="サブタイトル 5"/>
          <p:cNvSpPr txBox="1">
            <a:spLocks/>
          </p:cNvSpPr>
          <p:nvPr/>
        </p:nvSpPr>
        <p:spPr>
          <a:xfrm>
            <a:off x="5404916" y="1877166"/>
            <a:ext cx="455897" cy="184788"/>
          </a:xfrm>
          <a:prstGeom prst="rect">
            <a:avLst/>
          </a:prstGeom>
        </p:spPr>
        <p:txBody>
          <a:bodyPr vert="horz" lIns="65309" tIns="32654" rIns="65309" bIns="32654" rtlCol="0" anchor="ctr" anchorCtr="1">
            <a:noAutofit/>
          </a:bodyPr>
          <a:lstStyle>
            <a:lvl1pPr marL="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26547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309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79643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6190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32738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9286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5834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12381" indent="0" algn="ctr" defTabSz="65309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b="1" dirty="0" smtClean="0">
                <a:solidFill>
                  <a:schemeClr val="tx1"/>
                </a:solidFill>
                <a:latin typeface="Frutiger LT Std 45 Light" pitchFamily="34" charset="0"/>
                <a:cs typeface="Hind" panose="02000000000000000000" pitchFamily="2" charset="0"/>
              </a:rPr>
              <a:t>01</a:t>
            </a:r>
            <a:endParaRPr lang="ja-JP" altLang="en-US" sz="1400" b="1" dirty="0">
              <a:solidFill>
                <a:schemeClr val="tx1"/>
              </a:solidFill>
              <a:latin typeface="Frutiger LT Std 45 Light" pitchFamily="34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</TotalTime>
  <Words>63</Words>
  <Application>Microsoft Office PowerPoint</Application>
  <PresentationFormat>ユーザー設定</PresentationFormat>
  <Paragraphs>31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jax86</dc:creator>
  <cp:lastModifiedBy>jax86</cp:lastModifiedBy>
  <cp:revision>182</cp:revision>
  <dcterms:created xsi:type="dcterms:W3CDTF">2022-01-10T15:27:11Z</dcterms:created>
  <dcterms:modified xsi:type="dcterms:W3CDTF">2022-03-20T14:35:20Z</dcterms:modified>
</cp:coreProperties>
</file>