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60" autoAdjust="0"/>
  </p:normalViewPr>
  <p:slideViewPr>
    <p:cSldViewPr>
      <p:cViewPr varScale="1">
        <p:scale>
          <a:sx n="130" d="100"/>
          <a:sy n="130" d="100"/>
        </p:scale>
        <p:origin x="-84" y="-6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B90B5-BB5B-4E5A-8991-33E091321132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48BC-7C89-41C1-B129-3C0581B790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50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Font: VCR </a:t>
            </a:r>
            <a:r>
              <a:rPr kumimoji="1" lang="en-US" altLang="ja-JP" dirty="0" smtClean="0"/>
              <a:t>OSD Mono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48BC-7C89-41C1-B129-3C0581B790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32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Title: GenJyuuGothic-Medium.ttf</a:t>
            </a:r>
          </a:p>
          <a:p>
            <a:r>
              <a:rPr kumimoji="1" lang="en-US" altLang="ja-JP" dirty="0" smtClean="0"/>
              <a:t>Description: GenJyuuGothic-Normal.ttf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48BC-7C89-41C1-B129-3C0581B7903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32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1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52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3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59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9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39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35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0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23DA-1BDA-4C20-B46D-1380F4C3AC56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C0D2-7759-4F55-BFB1-6F20DAE30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14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16" y="2347963"/>
            <a:ext cx="1592009" cy="20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9120" y="1109191"/>
            <a:ext cx="7772400" cy="1102519"/>
          </a:xfrm>
        </p:spPr>
        <p:txBody>
          <a:bodyPr>
            <a:noAutofit/>
          </a:bodyPr>
          <a:lstStyle/>
          <a:p>
            <a:r>
              <a:rPr lang="en-US" altLang="ja-JP" sz="8000" dirty="0">
                <a:solidFill>
                  <a:srgbClr val="FF0000"/>
                </a:solidFill>
                <a:latin typeface="VCR OSD Mono" panose="02000609000000000000" pitchFamily="49" charset="0"/>
                <a:ea typeface="EPSON 太丸ゴシック体Ｂ" panose="020F0709000000000000" pitchFamily="49" charset="-128"/>
              </a:rPr>
              <a:t>Father</a:t>
            </a:r>
            <a:endParaRPr kumimoji="1" lang="ja-JP" altLang="en-US" sz="8000" dirty="0">
              <a:solidFill>
                <a:srgbClr val="FF0000"/>
              </a:solidFill>
              <a:latin typeface="源柔ゴシック Medium" panose="020B0402020203020207" pitchFamily="50" charset="-128"/>
              <a:ea typeface="源柔ゴシック Medium" panose="020B0402020203020207" pitchFamily="50" charset="-128"/>
              <a:cs typeface="源柔ゴシック Medium" panose="020B0402020203020207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79120" y="483518"/>
            <a:ext cx="7772400" cy="72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>
                <a:solidFill>
                  <a:srgbClr val="FF0000"/>
                </a:solidFill>
                <a:latin typeface="VCR OSD Mono" panose="02000609000000000000" pitchFamily="49" charset="0"/>
                <a:ea typeface="EPSON 太丸ゴシック体Ｂ" panose="020F0709000000000000" pitchFamily="49" charset="-128"/>
              </a:rPr>
              <a:t>Your </a:t>
            </a:r>
            <a:r>
              <a:rPr lang="en-US" altLang="ja-JP" sz="4000" dirty="0" smtClean="0">
                <a:solidFill>
                  <a:srgbClr val="FF0000"/>
                </a:solidFill>
                <a:latin typeface="VCR OSD Mono" panose="02000609000000000000" pitchFamily="49" charset="0"/>
                <a:ea typeface="EPSON 太丸ゴシック体Ｂ" panose="020F0709000000000000" pitchFamily="49" charset="-128"/>
              </a:rPr>
              <a:t>role</a:t>
            </a:r>
            <a:r>
              <a:rPr lang="ja-JP" altLang="en-US" sz="4000" dirty="0">
                <a:solidFill>
                  <a:srgbClr val="FF0000"/>
                </a:solidFill>
                <a:latin typeface="VCR OSD Mono" panose="02000609000000000000" pitchFamily="49" charset="0"/>
                <a:ea typeface="EPSON 太丸ゴシック体Ｂ" panose="020F0709000000000000" pitchFamily="49" charset="-128"/>
              </a:rPr>
              <a:t> </a:t>
            </a:r>
            <a:r>
              <a:rPr lang="en-US" altLang="ja-JP" sz="4000" dirty="0" smtClean="0">
                <a:solidFill>
                  <a:srgbClr val="FF0000"/>
                </a:solidFill>
                <a:latin typeface="VCR OSD Mono" panose="02000609000000000000" pitchFamily="49" charset="0"/>
                <a:ea typeface="EPSON 太丸ゴシック体Ｂ" panose="020F0709000000000000" pitchFamily="49" charset="-128"/>
              </a:rPr>
              <a:t>is</a:t>
            </a:r>
            <a:endParaRPr lang="ja-JP" altLang="en-US" sz="4000" dirty="0">
              <a:solidFill>
                <a:srgbClr val="FF0000"/>
              </a:solidFill>
              <a:latin typeface="VCR OSD Mono" panose="02000609000000000000" pitchFamily="49" charset="0"/>
              <a:ea typeface="EPSON 太丸ゴシック体Ｂ" panose="020F0709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58061" y="4363239"/>
            <a:ext cx="501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VCR OSD Mono" panose="02000609000000000000" pitchFamily="49" charset="0"/>
                <a:ea typeface="EPSON 太丸ゴシック体Ｂ" panose="020F0709000000000000" pitchFamily="49" charset="-128"/>
              </a:rPr>
              <a:t>Kids </a:t>
            </a:r>
            <a:r>
              <a:rPr lang="en-US" altLang="ja-JP" sz="2800" dirty="0">
                <a:solidFill>
                  <a:srgbClr val="FF0000"/>
                </a:solidFill>
                <a:latin typeface="VCR OSD Mono" panose="02000609000000000000" pitchFamily="49" charset="0"/>
                <a:ea typeface="EPSON 太丸ゴシック体Ｂ" panose="020F0709000000000000" pitchFamily="49" charset="-128"/>
              </a:rPr>
              <a:t>are annoyed by you</a:t>
            </a:r>
            <a:endParaRPr lang="ja-JP" altLang="en-US" sz="2800" dirty="0">
              <a:solidFill>
                <a:srgbClr val="FF0000"/>
              </a:solidFill>
              <a:latin typeface="VCR OSD Mono" panose="02000609000000000000" pitchFamily="49" charset="0"/>
              <a:ea typeface="EPSON 太丸ゴシック体Ｂ" panose="020F07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683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16" y="2347963"/>
            <a:ext cx="1592009" cy="20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9120" y="1109191"/>
            <a:ext cx="7772400" cy="1102519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>
                <a:solidFill>
                  <a:srgbClr val="FF0000"/>
                </a:solidFill>
                <a:latin typeface="源柔ゴシック Medium" panose="020B0402020203020207" pitchFamily="50" charset="-128"/>
                <a:ea typeface="源柔ゴシック Medium" panose="020B0402020203020207" pitchFamily="50" charset="-128"/>
                <a:cs typeface="源柔ゴシック Medium" panose="020B0402020203020207" pitchFamily="50" charset="-128"/>
              </a:rPr>
              <a:t>おとうさん</a:t>
            </a:r>
            <a:endParaRPr kumimoji="1" lang="ja-JP" altLang="en-US" sz="8000" dirty="0">
              <a:solidFill>
                <a:srgbClr val="FF0000"/>
              </a:solidFill>
              <a:latin typeface="源柔ゴシック Medium" panose="020B0402020203020207" pitchFamily="50" charset="-128"/>
              <a:ea typeface="源柔ゴシック Medium" panose="020B0402020203020207" pitchFamily="50" charset="-128"/>
              <a:cs typeface="源柔ゴシック Medium" panose="020B0402020203020207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79120" y="483518"/>
            <a:ext cx="7772400" cy="72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>
                <a:solidFill>
                  <a:srgbClr val="FF0000"/>
                </a:solidFill>
                <a:latin typeface="源柔ゴシック Medium" panose="020B0402020203020207" pitchFamily="50" charset="-128"/>
                <a:ea typeface="源柔ゴシック Medium" panose="020B0402020203020207" pitchFamily="50" charset="-128"/>
                <a:cs typeface="源柔ゴシック Medium" panose="020B0402020203020207" pitchFamily="50" charset="-128"/>
              </a:rPr>
              <a:t>あなたのロールは</a:t>
            </a:r>
            <a:endParaRPr lang="ja-JP" altLang="en-US" sz="4000" dirty="0">
              <a:solidFill>
                <a:srgbClr val="FF0000"/>
              </a:solidFill>
              <a:latin typeface="源柔ゴシック Medium" panose="020B0402020203020207" pitchFamily="50" charset="-128"/>
              <a:ea typeface="源柔ゴシック Medium" panose="020B0402020203020207" pitchFamily="50" charset="-128"/>
              <a:cs typeface="源柔ゴシック Medium" panose="020B0402020203020207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7624" y="436323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源柔ゴシック Normal" panose="020B0202020203020207" pitchFamily="50" charset="-128"/>
                <a:ea typeface="源柔ゴシック Normal" panose="020B0202020203020207" pitchFamily="50" charset="-128"/>
                <a:cs typeface="源柔ゴシック Normal" panose="020B0202020203020207" pitchFamily="50" charset="-128"/>
              </a:rPr>
              <a:t>こども</a:t>
            </a:r>
            <a:r>
              <a:rPr lang="ja-JP" altLang="en-US" sz="2800" dirty="0" smtClean="0">
                <a:solidFill>
                  <a:srgbClr val="FF0000"/>
                </a:solidFill>
                <a:latin typeface="源柔ゴシック Normal" panose="020B0202020203020207" pitchFamily="50" charset="-128"/>
                <a:ea typeface="源柔ゴシック Normal" panose="020B0202020203020207" pitchFamily="50" charset="-128"/>
                <a:cs typeface="源柔ゴシック Normal" panose="020B0202020203020207" pitchFamily="50" charset="-128"/>
              </a:rPr>
              <a:t>に</a:t>
            </a:r>
            <a:r>
              <a:rPr lang="ja-JP" altLang="en-US" sz="2800" dirty="0" err="1" smtClean="0">
                <a:solidFill>
                  <a:srgbClr val="FF0000"/>
                </a:solidFill>
                <a:latin typeface="源柔ゴシック Normal" panose="020B0202020203020207" pitchFamily="50" charset="-128"/>
                <a:ea typeface="源柔ゴシック Normal" panose="020B0202020203020207" pitchFamily="50" charset="-128"/>
                <a:cs typeface="源柔ゴシック Normal" panose="020B0202020203020207" pitchFamily="50" charset="-128"/>
              </a:rPr>
              <a:t>うざがられる</a:t>
            </a:r>
            <a:endParaRPr kumimoji="1" lang="ja-JP" altLang="en-US" sz="2800" dirty="0">
              <a:solidFill>
                <a:srgbClr val="FF0000"/>
              </a:solidFill>
              <a:latin typeface="源柔ゴシック Normal" panose="020B0202020203020207" pitchFamily="50" charset="-128"/>
              <a:ea typeface="源柔ゴシック Normal" panose="020B0202020203020207" pitchFamily="50" charset="-128"/>
              <a:cs typeface="源柔ゴシック Normal" panose="020B02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40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30</Words>
  <Application>Microsoft Office PowerPoint</Application>
  <PresentationFormat>画面に合わせる (16:9)</PresentationFormat>
  <Paragraphs>11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Father</vt:lpstr>
      <vt:lpstr>おとうさん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おとうさん</dc:title>
  <dc:creator>jax86</dc:creator>
  <cp:lastModifiedBy>jax86</cp:lastModifiedBy>
  <cp:revision>16</cp:revision>
  <dcterms:created xsi:type="dcterms:W3CDTF">2023-02-23T09:00:15Z</dcterms:created>
  <dcterms:modified xsi:type="dcterms:W3CDTF">2023-02-23T15:27:30Z</dcterms:modified>
</cp:coreProperties>
</file>