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215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DDE66-8875-4DAE-A0EE-47663BEA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DFF4CF-7469-41F7-A3F6-BCD1687CF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D7634-B6B6-484B-8CF5-2A89765F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121A-276E-41F2-B00A-992EB08C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019BF-692D-4091-8A02-3E630B5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33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52C3C-D984-4981-980F-9D4DC863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9AACC1-B322-47B9-BC6D-E53067EFE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CFDBB-0282-44D5-AB51-1980AC72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95DE1-5E8E-4220-A003-83DBA39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83C75-D90F-4220-A10A-D7ABF34A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8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0F4D8-F9A8-408F-8FF6-352B7CE50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D14A92-7393-4AC9-9785-0EF8B2BB8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D57C08-23C4-4A02-AA5E-C52C5F6F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F78A05-56C6-4868-8DEC-C0839F4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FD5C3-C06A-46B1-B479-76D1D6B3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6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4C6E7-A358-4AC6-B094-79728DDC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392E2-5128-44DE-BF04-BDC346F9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5F6E7-0F78-4821-B4FF-1F6F81C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54CC0-3CB6-4767-9BFD-6401491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0593F-6C36-420C-BFE0-CB5D688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61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AEAF1-3417-47BE-97B7-628B0C28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8B7B08-F3A0-43E9-8AB7-388ECCCB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0FF50-8EF0-43B5-8938-58DDFF48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F2E02-07F9-4B03-9E9D-65278582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EA28E-4C89-471F-BCDA-EA19C37A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9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E453E-7B54-485D-AC68-CA0C860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5581C-8B59-490C-9C59-4E5D7C161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49B6FC-C2BB-402B-9423-A7F79B8C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EEAE2-9049-4AF6-88A1-1334FDB6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C599C-B49E-4879-B81F-6187013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2F1CF6-A0EB-41DF-842A-1CD5F3FE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C635-29F6-4964-B3E0-D9F9244B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8BC648-D2B4-453A-A94A-E165A5D5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325F2-2007-4B08-9E8C-D09A26A99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EB8253-D45F-437C-8AD0-CDB688A9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37F539-17E1-4937-A749-12EEAFE6E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AA4F4D-2AF2-41C2-812A-B96D512A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6C9D6A-11A2-49A8-87A1-B924C031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C47704-C89F-405B-A217-3D9D981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7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08AC3-A2D5-4D49-A740-B3D5C570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1C9FA8-FEA4-48E7-8906-EC3C82D1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78395C-81EE-466D-A901-3E336CAF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BA228-6AD7-4305-B095-6D0CC59D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6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64EE39-2A0F-4080-BAF2-C3BB2EA4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ED9CF5-FE71-41A1-9021-24E6427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F0D95D-0376-4800-915A-39C82406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ACC2E-7006-490C-8CD8-A2645DAA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823AE-2E81-4457-9046-CB1A5DC5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471E6-E13D-40F1-BE0B-7513A6D1A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CD78BD-FAD7-462A-93DE-051910A6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A4AE35-9D07-4868-BAEA-D92C2742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509C13-15A7-483B-BCEB-9E1F93FF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C3957-2343-4740-B5AB-85515146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DA9B11-992E-42BD-B134-D3CE33AD3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81681-8252-42E1-8F3C-1E028F54F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F02460-5C33-4F3B-B187-5242E409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BA42B3-092C-4EA0-BEB2-8381C58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42A67-33A7-461B-BB55-7CF027AB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7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CE1B56-0816-4B73-9031-236A91AB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7765E-DF31-41C4-BABF-51CB40E88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0ADC4-F08E-40F0-961D-A2BFA8A02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F152-3966-4407-AC7F-B1401160845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86362-86E2-4134-9C62-4F9B904E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915593-B8C6-4494-B927-9C8F5EA1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2D2F-C50E-4BBA-9FB8-AFE7C2208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45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6E4F3-1B9C-4C4A-B907-D35A1602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0359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7map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A40DE8-783E-48D3-A375-1E4033D6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0034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Jalon #1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F81D166-F805-4CB5-937A-F753B79149A0}"/>
              </a:ext>
            </a:extLst>
          </p:cNvPr>
          <p:cNvSpPr txBox="1">
            <a:spLocks/>
          </p:cNvSpPr>
          <p:nvPr/>
        </p:nvSpPr>
        <p:spPr>
          <a:xfrm>
            <a:off x="9218140" y="5908631"/>
            <a:ext cx="2570205" cy="44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2C3E50"/>
                </a:solidFill>
              </a:rPr>
              <a:t>@teamData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E9D886-706D-41A1-8253-3BB794228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321" y="749643"/>
            <a:ext cx="2679357" cy="26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65FCE-41D9-4EB6-885F-0281D950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11A38-517E-489B-BB19-6EE63002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Présentation du standard de données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Ce qui a été fait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Ce qu’il reste à faire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Les questions</a:t>
            </a:r>
          </a:p>
        </p:txBody>
      </p:sp>
    </p:spTree>
    <p:extLst>
      <p:ext uri="{BB962C8B-B14F-4D97-AF65-F5344CB8AC3E}">
        <p14:creationId xmlns:p14="http://schemas.microsoft.com/office/powerpoint/2010/main" val="12043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346FA11-D46E-4D2D-97EC-BB3A53B4130A}"/>
              </a:ext>
            </a:extLst>
          </p:cNvPr>
          <p:cNvSpPr txBox="1"/>
          <p:nvPr/>
        </p:nvSpPr>
        <p:spPr>
          <a:xfrm>
            <a:off x="524792" y="5512242"/>
            <a:ext cx="556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Figure 1 – Objets géométriques du format GeoJson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675A2D3-15BE-4CF7-80A7-273B3037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4792" y="1810304"/>
            <a:ext cx="5213460" cy="3237391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14CF76E-7729-4C3B-969D-5D49299141A2}"/>
              </a:ext>
            </a:extLst>
          </p:cNvPr>
          <p:cNvSpPr txBox="1"/>
          <p:nvPr/>
        </p:nvSpPr>
        <p:spPr>
          <a:xfrm>
            <a:off x="7291238" y="1579592"/>
            <a:ext cx="51274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"type"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 Cascadia Code"/>
              </a:rPr>
              <a:t>FeatureCollection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0451A5"/>
                </a:solidFill>
                <a:effectLst/>
                <a:latin typeface=" Cascadia Code"/>
              </a:rPr>
              <a:t>features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[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"type"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 Cascadia Code"/>
              </a:rPr>
              <a:t>Feature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0451A5"/>
                </a:solidFill>
                <a:effectLst/>
                <a:latin typeface=" Cascadia Code"/>
              </a:rPr>
              <a:t>geometry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"type"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"Point"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0451A5"/>
                </a:solidFill>
                <a:effectLst/>
                <a:latin typeface=" Cascadia Code"/>
              </a:rPr>
              <a:t>coordinates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[</a:t>
            </a:r>
            <a:r>
              <a:rPr lang="fr-FR" sz="1200" b="0" dirty="0">
                <a:solidFill>
                  <a:srgbClr val="098658"/>
                </a:solidFill>
                <a:effectLst/>
                <a:latin typeface=" Cascadia Code"/>
              </a:rPr>
              <a:t>102.0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 </a:t>
            </a:r>
            <a:r>
              <a:rPr lang="fr-FR" sz="1200" b="0" dirty="0">
                <a:solidFill>
                  <a:srgbClr val="098658"/>
                </a:solidFill>
                <a:effectLst/>
                <a:latin typeface=" Cascadia Code"/>
              </a:rPr>
              <a:t>0.5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]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},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0451A5"/>
                </a:solidFill>
                <a:effectLst/>
                <a:latin typeface=" Cascadia Code"/>
              </a:rPr>
              <a:t>properties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"prop0"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"value0"</a:t>
            </a:r>
            <a:endParaRPr lang="fr-FR" sz="1200" b="0" dirty="0">
              <a:solidFill>
                <a:srgbClr val="000000"/>
              </a:solidFill>
              <a:effectLst/>
              <a:latin typeface=" Cascadia Code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},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"type"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 Cascadia Code"/>
              </a:rPr>
              <a:t>Feature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0451A5"/>
                </a:solidFill>
                <a:effectLst/>
                <a:latin typeface=" Cascadia Code"/>
              </a:rPr>
              <a:t>geometry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"type"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 Cascadia Code"/>
              </a:rPr>
              <a:t>LineString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0451A5"/>
                </a:solidFill>
                <a:effectLst/>
                <a:latin typeface=" Cascadia Code"/>
              </a:rPr>
              <a:t>coordinates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[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  [</a:t>
            </a:r>
            <a:r>
              <a:rPr lang="fr-FR" sz="1200" b="0" dirty="0">
                <a:solidFill>
                  <a:srgbClr val="098658"/>
                </a:solidFill>
                <a:effectLst/>
                <a:latin typeface=" Cascadia Code"/>
              </a:rPr>
              <a:t>102.0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 </a:t>
            </a:r>
            <a:r>
              <a:rPr lang="fr-FR" sz="1200" b="0" dirty="0">
                <a:solidFill>
                  <a:srgbClr val="098658"/>
                </a:solidFill>
                <a:effectLst/>
                <a:latin typeface=" Cascadia Code"/>
              </a:rPr>
              <a:t>0.0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], [</a:t>
            </a:r>
            <a:r>
              <a:rPr lang="fr-FR" sz="1200" b="0" dirty="0">
                <a:solidFill>
                  <a:srgbClr val="098658"/>
                </a:solidFill>
                <a:effectLst/>
                <a:latin typeface=" Cascadia Code"/>
              </a:rPr>
              <a:t>103.0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 </a:t>
            </a:r>
            <a:r>
              <a:rPr lang="fr-FR" sz="1200" b="0" dirty="0">
                <a:solidFill>
                  <a:srgbClr val="098658"/>
                </a:solidFill>
                <a:effectLst/>
                <a:latin typeface=" Cascadia Code"/>
              </a:rPr>
              <a:t>1.0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]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},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 err="1">
                <a:solidFill>
                  <a:srgbClr val="0451A5"/>
                </a:solidFill>
                <a:effectLst/>
                <a:latin typeface=" Cascadia Code"/>
              </a:rPr>
              <a:t>properties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"prop0"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A31515"/>
                </a:solidFill>
                <a:effectLst/>
                <a:latin typeface=" Cascadia Code"/>
              </a:rPr>
              <a:t>"value0"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  </a:t>
            </a:r>
            <a:r>
              <a:rPr lang="fr-FR" sz="1200" b="0" dirty="0">
                <a:solidFill>
                  <a:srgbClr val="0451A5"/>
                </a:solidFill>
                <a:effectLst/>
                <a:latin typeface=" Cascadia Code"/>
              </a:rPr>
              <a:t>"prop1"</a:t>
            </a:r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: </a:t>
            </a:r>
            <a:r>
              <a:rPr lang="fr-FR" sz="1200" b="0" dirty="0">
                <a:solidFill>
                  <a:srgbClr val="098658"/>
                </a:solidFill>
                <a:effectLst/>
                <a:latin typeface=" Cascadia Code"/>
              </a:rPr>
              <a:t>0.0</a:t>
            </a:r>
            <a:endParaRPr lang="fr-FR" sz="1200" b="0" dirty="0">
              <a:solidFill>
                <a:srgbClr val="000000"/>
              </a:solidFill>
              <a:effectLst/>
              <a:latin typeface=" Cascadia Code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  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  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  ]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 Cascadia Code"/>
              </a:rPr>
            </a:br>
            <a:endParaRPr lang="fr-FR" sz="1200" b="0" dirty="0">
              <a:solidFill>
                <a:srgbClr val="000000"/>
              </a:solidFill>
              <a:effectLst/>
              <a:latin typeface=" Cascadia Code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AF32A07-3142-4A5A-B174-FA05BD1E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4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Standard de données : </a:t>
            </a:r>
            <a:r>
              <a:rPr lang="fr-FR" b="1" dirty="0" err="1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GeoJSON</a:t>
            </a:r>
            <a:endParaRPr lang="fr-FR" b="1" dirty="0">
              <a:solidFill>
                <a:srgbClr val="2157AE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1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E40685-CDF5-4C9B-9C0C-8512AF00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"/>
          <a:stretch/>
        </p:blipFill>
        <p:spPr>
          <a:xfrm>
            <a:off x="1993070" y="1525424"/>
            <a:ext cx="8205860" cy="385297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46FA11-D46E-4D2D-97EC-BB3A53B4130A}"/>
              </a:ext>
            </a:extLst>
          </p:cNvPr>
          <p:cNvSpPr txBox="1"/>
          <p:nvPr/>
        </p:nvSpPr>
        <p:spPr>
          <a:xfrm>
            <a:off x="3314344" y="5785707"/>
            <a:ext cx="55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Figure 2 – Exemple conducteur 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8C0B92E-603D-4113-9FD6-B7C69601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4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Standard de données</a:t>
            </a:r>
          </a:p>
        </p:txBody>
      </p:sp>
    </p:spTree>
    <p:extLst>
      <p:ext uri="{BB962C8B-B14F-4D97-AF65-F5344CB8AC3E}">
        <p14:creationId xmlns:p14="http://schemas.microsoft.com/office/powerpoint/2010/main" val="236631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>
            <a:extLst>
              <a:ext uri="{FF2B5EF4-FFF2-40B4-BE49-F238E27FC236}">
                <a16:creationId xmlns:a16="http://schemas.microsoft.com/office/drawing/2014/main" id="{81AFC363-8420-4219-BCBC-C935EBD6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114" y="1383040"/>
            <a:ext cx="5977783" cy="481384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C4AD683E-E1EC-4B5D-8F53-866AE77E3F3A}"/>
              </a:ext>
            </a:extLst>
          </p:cNvPr>
          <p:cNvSpPr txBox="1">
            <a:spLocks/>
          </p:cNvSpPr>
          <p:nvPr/>
        </p:nvSpPr>
        <p:spPr>
          <a:xfrm>
            <a:off x="838200" y="23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Standard de données</a:t>
            </a:r>
            <a:endParaRPr lang="fr-FR" b="1" dirty="0">
              <a:solidFill>
                <a:srgbClr val="2157AE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2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7B880-F647-497E-83F9-CB310A30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4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Standard de données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3333F74-CCE4-46DB-BB32-E262993F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3" t="19990" r="60449" b="41310"/>
          <a:stretch/>
        </p:blipFill>
        <p:spPr>
          <a:xfrm>
            <a:off x="489936" y="1250339"/>
            <a:ext cx="2469022" cy="1504061"/>
          </a:xfr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4DE5DEEB-8122-4493-B58B-623DFFE6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339" y="3113322"/>
            <a:ext cx="1524217" cy="3473556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B35F13B-215F-4FC9-95BB-540411196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3" t="35010" r="36921" b="40500"/>
          <a:stretch/>
        </p:blipFill>
        <p:spPr>
          <a:xfrm>
            <a:off x="5300160" y="1119933"/>
            <a:ext cx="1262037" cy="1634467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72C1218C-5B90-40F4-A234-CF69E6A8D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752" y="3187987"/>
            <a:ext cx="1524000" cy="3324225"/>
          </a:xfrm>
          <a:prstGeom prst="rect">
            <a:avLst/>
          </a:prstGeom>
        </p:spPr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87BA8D78-F5F7-4204-9142-67D5AB67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92" t="16114" r="2280" b="28837"/>
          <a:stretch/>
        </p:blipFill>
        <p:spPr>
          <a:xfrm>
            <a:off x="9143287" y="1412647"/>
            <a:ext cx="1607323" cy="1179444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06BC90D8-7D96-4DA2-8B68-94EA0A377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4948" y="3113322"/>
            <a:ext cx="1524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7B880-F647-497E-83F9-CB310A30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4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Ce qui a été fait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254E2CB-2515-416B-B9D2-574C7262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Structure des données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(Dé)Sérialisation des données en JSON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7115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7B880-F647-497E-83F9-CB310A30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4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Ce qu’il reste à faire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254E2CB-2515-416B-B9D2-574C7262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Améliorer la structure des données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Tests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Gestion dynamique des données (</a:t>
            </a:r>
            <a:r>
              <a:rPr lang="fr-FR" dirty="0" err="1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chunk</a:t>
            </a:r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317671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7B880-F647-497E-83F9-CB310A30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4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Questions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254E2CB-2515-416B-B9D2-574C7262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Externaliser les styles ?</a:t>
            </a: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Afficher des icones ?</a:t>
            </a:r>
          </a:p>
          <a:p>
            <a:r>
              <a:rPr lang="fr-FR" dirty="0" err="1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Chunk</a:t>
            </a:r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?</a:t>
            </a:r>
          </a:p>
          <a:p>
            <a:endParaRPr lang="fr-FR" dirty="0">
              <a:solidFill>
                <a:srgbClr val="2C3E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 dirty="0">
                <a:solidFill>
                  <a:srgbClr val="2C3E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Structure des dossiers du repos</a:t>
            </a:r>
          </a:p>
        </p:txBody>
      </p:sp>
    </p:spTree>
    <p:extLst>
      <p:ext uri="{BB962C8B-B14F-4D97-AF65-F5344CB8AC3E}">
        <p14:creationId xmlns:p14="http://schemas.microsoft.com/office/powerpoint/2010/main" val="237361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351</Words>
  <Application>Microsoft Office PowerPoint</Application>
  <PresentationFormat>Grand écran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 Cascadia Code</vt:lpstr>
      <vt:lpstr>Arial</vt:lpstr>
      <vt:lpstr>Calibri</vt:lpstr>
      <vt:lpstr>Calibri Light</vt:lpstr>
      <vt:lpstr>Cascadia Mono</vt:lpstr>
      <vt:lpstr>Thème Office</vt:lpstr>
      <vt:lpstr>7map</vt:lpstr>
      <vt:lpstr>Sommaire</vt:lpstr>
      <vt:lpstr>Standard de données : GeoJSON</vt:lpstr>
      <vt:lpstr>Standard de données</vt:lpstr>
      <vt:lpstr>Présentation PowerPoint</vt:lpstr>
      <vt:lpstr>Standard de données</vt:lpstr>
      <vt:lpstr>Ce qui a été fait</vt:lpstr>
      <vt:lpstr>Ce qu’il reste à faire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7map</dc:title>
  <dc:creator>Sébastien PONT</dc:creator>
  <cp:lastModifiedBy>Sébastien PONT</cp:lastModifiedBy>
  <cp:revision>9</cp:revision>
  <dcterms:created xsi:type="dcterms:W3CDTF">2021-04-08T07:01:10Z</dcterms:created>
  <dcterms:modified xsi:type="dcterms:W3CDTF">2021-04-08T08:15:58Z</dcterms:modified>
</cp:coreProperties>
</file>