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4569A-AE0C-4F8A-84D9-7B50FDD3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842F0-F0C2-4A9B-BE2C-055AC33E1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0B6CE-ACE0-4562-A280-7C83EC88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1E39-D735-4A62-89DD-A83D225D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70FEC-106A-4A00-9498-7FDE9C8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93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CDED-A04D-4AC8-AD3C-1507D371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0AD469-9418-45FF-8DF9-9058C3AF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F578B-458D-4861-A92B-7412CE9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8CA09-314B-44A9-8985-028930F0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CC248-A69B-41AB-BC4D-AA5FE28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AFBCB1-7A2B-4BCF-BD6B-DD34C66A8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765D7-BCC8-4AC0-BD89-B6731CB8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C2D11-D509-414D-B57C-6EAC201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6653D-757E-437A-91ED-654EAB57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E8071-0902-4BC0-90D3-4B2D5605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1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EEC04-50D4-4781-88FD-51F7D841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C8B9E-4C48-4925-911F-304EBCD9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9D05D-9E89-4301-B615-7ABA474E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6F3DC-D7DF-435A-B195-3DF5890B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C8039-B814-4029-B34A-E7978EBA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613E1-FA3F-4E7A-AF50-68CA549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A2898F-28A3-4BAA-852D-511C2552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425E5-927F-4BD1-B163-A6E92057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6EE37-43D0-4CC5-9C5A-CDA5614B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FEC18-952F-4205-85AF-82354CF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9775-817E-40A1-916A-8A8EEA1B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D6917-4203-4D26-A698-5D4057FC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E687B-8FC3-4546-A90C-FEC63A22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1187CE-E73D-4929-83F3-28E4D756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B109C5-C3DC-4435-8F3A-9324B35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038212-C01D-4935-B361-F29FF0E6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7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58A4-F0B1-4748-B644-7A0B899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6888E-955C-4C72-BB09-EC226211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A5A3BB-4CD0-4FE7-93A3-61A590C6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54931D-CEB1-4605-87B7-828E0D61B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75D61F-9ED2-4B0B-94E4-161B2EAD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7264BC-2118-4854-B645-279FC700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DE9A5F-D5DA-4EB1-BD82-402DC422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1436F4-FC49-4D88-A604-91FCFAC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2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3832E-33A1-4472-9A79-070E7FF5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1CA821-D7D1-4366-8ABC-F2E8C8C9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179189-EED3-4EB5-905C-717132A1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7807A1-10E4-4AA8-9656-A42B3DA4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72E37A-D0E9-4CE6-A47A-41634E7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DFE95-EA1E-4E86-AD23-295FDA3E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6364CB-E2ED-473C-A4D3-46A952EA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164B-6ADA-438D-9BED-9866A100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D0CDE-096D-49AE-90AE-62EB3798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AA95E-FB8E-4580-B7F5-3E006D05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6A56A-4A33-44B0-B884-262FB7A6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25A8A-80C2-4CD6-B571-4E4D90BB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002C8F-D667-4C30-86EA-9633B1F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C5CEE-44D6-4837-B6F2-4CAD44C0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A6C827-FB24-40A6-9003-D0A5BF8B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AF109B-EBDA-42D9-8784-44A13316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F7E2C-489D-4F73-9C8D-FC017F67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67970-F4B0-4FB2-8680-656EC8D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C9A395-94D8-4282-B519-3D6A980D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97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7FD00F-5167-4B23-88B2-73772092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7185B-155B-42CA-83F7-B2C7598B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9E9DF-41DD-490D-BF24-11743457E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9D91C-DEAC-4AA0-9BAD-5EB393D43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B22B4-F034-45BF-A724-A1AC64A3E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D4126-78E9-4052-9865-4E4DDF30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700"/>
            <a:ext cx="9144000" cy="2387600"/>
          </a:xfrm>
        </p:spPr>
        <p:txBody>
          <a:bodyPr/>
          <a:lstStyle/>
          <a:p>
            <a:r>
              <a:rPr lang="fr-FR" dirty="0"/>
              <a:t>Projet 7map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17896-682D-4991-B257-6AF32636A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8375"/>
            <a:ext cx="9144000" cy="1655762"/>
          </a:xfrm>
        </p:spPr>
        <p:txBody>
          <a:bodyPr/>
          <a:lstStyle/>
          <a:p>
            <a:r>
              <a:rPr lang="fr-FR" dirty="0"/>
              <a:t>Mohamed </a:t>
            </a:r>
            <a:r>
              <a:rPr lang="fr-FR" dirty="0" err="1"/>
              <a:t>Mhand</a:t>
            </a:r>
            <a:r>
              <a:rPr lang="fr-FR" dirty="0"/>
              <a:t>, Félix Parain, Sébastien Pont, Philippe </a:t>
            </a:r>
            <a:r>
              <a:rPr lang="fr-FR" dirty="0" err="1"/>
              <a:t>Négrel</a:t>
            </a:r>
            <a:r>
              <a:rPr lang="fr-FR" dirty="0"/>
              <a:t>, Selma </a:t>
            </a:r>
            <a:r>
              <a:rPr lang="fr-FR" dirty="0" err="1"/>
              <a:t>Oujid</a:t>
            </a:r>
            <a:r>
              <a:rPr lang="fr-FR" dirty="0"/>
              <a:t>, Hamid </a:t>
            </a:r>
            <a:r>
              <a:rPr lang="fr-FR" dirty="0" err="1"/>
              <a:t>Oukhini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08BBD9-F976-46EB-A92B-51639372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6" y="30166"/>
            <a:ext cx="2777067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1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2CE3B-8533-4BD3-9695-5290D62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0DED8-EB0A-470E-85E9-68870FF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numérisation de données cartographiques, un besoin bien présent</a:t>
            </a:r>
          </a:p>
          <a:p>
            <a:r>
              <a:rPr lang="fr-FR" dirty="0"/>
              <a:t>Une fonctionnalité trop rarement rencontrée : l’édition de cartes</a:t>
            </a:r>
          </a:p>
        </p:txBody>
      </p:sp>
      <p:pic>
        <p:nvPicPr>
          <p:cNvPr id="1026" name="Picture 2" descr="Maps | Google Blog">
            <a:extLst>
              <a:ext uri="{FF2B5EF4-FFF2-40B4-BE49-F238E27FC236}">
                <a16:creationId xmlns:a16="http://schemas.microsoft.com/office/drawing/2014/main" id="{090F4801-ECD5-4AF8-9BFA-6B5F0B67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85" y="3631720"/>
            <a:ext cx="2307965" cy="23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ndation OpenStreetMap — Wikipédia">
            <a:extLst>
              <a:ext uri="{FF2B5EF4-FFF2-40B4-BE49-F238E27FC236}">
                <a16:creationId xmlns:a16="http://schemas.microsoft.com/office/drawing/2014/main" id="{71EA83A6-D5BA-4076-9CA5-3DD32D57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19" y="3631720"/>
            <a:ext cx="2307965" cy="23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g Logo | Symbol, History, PNG (3840*2160)">
            <a:extLst>
              <a:ext uri="{FF2B5EF4-FFF2-40B4-BE49-F238E27FC236}">
                <a16:creationId xmlns:a16="http://schemas.microsoft.com/office/drawing/2014/main" id="{4B6EB834-D0B0-485B-BF0F-E914FD2B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1" r="23602"/>
          <a:stretch/>
        </p:blipFill>
        <p:spPr bwMode="auto">
          <a:xfrm>
            <a:off x="8540896" y="3631721"/>
            <a:ext cx="2163871" cy="23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6F42C-9437-476B-A43E-D00E186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A35D0-8BA8-4B38-B928-00890685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Démonstration du fonctionnement du programme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6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F39F2-B951-4299-8174-2810EB30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deux équipes, deux paquets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6031C-22BE-4C44-A637-9E94135B3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Team Data</a:t>
            </a:r>
          </a:p>
          <a:p>
            <a:pPr marL="457200" lvl="1" indent="0">
              <a:buNone/>
            </a:pPr>
            <a:r>
              <a:rPr lang="fr-FR" dirty="0"/>
              <a:t>Gestion du chargement et de l’enregistrement des données cartographiques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EEF58-1C96-42E3-8D9C-FFAEAC2EA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Team Rendering</a:t>
            </a:r>
          </a:p>
          <a:p>
            <a:pPr marL="457200" lvl="1" indent="0">
              <a:buNone/>
            </a:pPr>
            <a:r>
              <a:rPr lang="fr-FR" dirty="0"/>
              <a:t>Gestion de l’affichage de la carte et de l’interface utilisateur, conception du moteur 3D </a:t>
            </a:r>
            <a:r>
              <a:rPr lang="fr-FR" dirty="0" err="1"/>
              <a:t>Spinel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2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1856C-6981-48FB-BEDA-43D8E86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automatisation du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130E5C-452E-4764-97EA-FF463DC9E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932" y="2266122"/>
            <a:ext cx="5671869" cy="3194238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BCED14D-C317-4266-B9AA-524D30B964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123"/>
            <a:ext cx="5660200" cy="3199784"/>
          </a:xfrm>
        </p:spPr>
      </p:pic>
    </p:spTree>
    <p:extLst>
      <p:ext uri="{BB962C8B-B14F-4D97-AF65-F5344CB8AC3E}">
        <p14:creationId xmlns:p14="http://schemas.microsoft.com/office/powerpoint/2010/main" val="2912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3EEAC-453D-49BF-BE84-B025F4A4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discussions et pull </a:t>
            </a:r>
            <a:r>
              <a:rPr lang="fr-FR" dirty="0" err="1"/>
              <a:t>requests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FC0FEE0-D2DA-4C00-9763-2089237D7F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761" y="2014330"/>
            <a:ext cx="5772039" cy="3605147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B42DC6-E78C-41D8-BB35-693333460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9162" y="1825625"/>
            <a:ext cx="4707675" cy="4351338"/>
          </a:xfrm>
        </p:spPr>
      </p:pic>
    </p:spTree>
    <p:extLst>
      <p:ext uri="{BB962C8B-B14F-4D97-AF65-F5344CB8AC3E}">
        <p14:creationId xmlns:p14="http://schemas.microsoft.com/office/powerpoint/2010/main" val="52543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8DEC1-6C57-4A6E-B8D3-47BA2AD0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conception 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607481-4307-4983-A746-36104B3BF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2" y="2365130"/>
            <a:ext cx="11235015" cy="1749669"/>
          </a:xfrm>
        </p:spPr>
      </p:pic>
    </p:spTree>
    <p:extLst>
      <p:ext uri="{BB962C8B-B14F-4D97-AF65-F5344CB8AC3E}">
        <p14:creationId xmlns:p14="http://schemas.microsoft.com/office/powerpoint/2010/main" val="25775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8F5FB-0C19-496D-90E1-7A526C8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et conception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8E357-DB80-4AF3-A782-781CA620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86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100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7map</vt:lpstr>
      <vt:lpstr>Contexte</vt:lpstr>
      <vt:lpstr>Réalisation</vt:lpstr>
      <vt:lpstr>Organisation : deux équipes, deux paquets</vt:lpstr>
      <vt:lpstr>Organisation : automatisation du projet</vt:lpstr>
      <vt:lpstr>Organisation : discussions et pull requests</vt:lpstr>
      <vt:lpstr>Architecture et conception : </vt:lpstr>
      <vt:lpstr>Architecture et conception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7map</dc:title>
  <dc:creator>Philippe Negrel-Jerzy</dc:creator>
  <cp:lastModifiedBy>Philippe Negrel-Jerzy</cp:lastModifiedBy>
  <cp:revision>18</cp:revision>
  <dcterms:created xsi:type="dcterms:W3CDTF">2021-05-29T09:30:56Z</dcterms:created>
  <dcterms:modified xsi:type="dcterms:W3CDTF">2021-05-29T23:44:58Z</dcterms:modified>
</cp:coreProperties>
</file>