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8" r:id="rId3"/>
    <p:sldId id="257" r:id="rId4"/>
    <p:sldId id="264" r:id="rId5"/>
    <p:sldId id="260" r:id="rId6"/>
    <p:sldId id="269" r:id="rId7"/>
    <p:sldId id="266" r:id="rId8"/>
    <p:sldId id="270" r:id="rId9"/>
    <p:sldId id="259" r:id="rId10"/>
    <p:sldId id="263" r:id="rId11"/>
    <p:sldId id="268" r:id="rId12"/>
  </p:sldIdLst>
  <p:sldSz cx="12192000" cy="6858000"/>
  <p:notesSz cx="6858000" cy="9144000"/>
  <p:custDataLst>
    <p:tags r:id="rId1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E60"/>
    <a:srgbClr val="2157AE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6" autoAdjust="0"/>
  </p:normalViewPr>
  <p:slideViewPr>
    <p:cSldViewPr snapToGrid="0">
      <p:cViewPr varScale="1">
        <p:scale>
          <a:sx n="107" d="100"/>
          <a:sy n="107" d="100"/>
        </p:scale>
        <p:origin x="13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Vélocité</c:v>
                </c:pt>
              </c:strCache>
            </c:strRef>
          </c:tx>
          <c:spPr>
            <a:solidFill>
              <a:srgbClr val="2157AE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Itération 1</c:v>
                </c:pt>
                <c:pt idx="1">
                  <c:v>Itération 2</c:v>
                </c:pt>
                <c:pt idx="2">
                  <c:v>Itération 3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30</c:v>
                </c:pt>
                <c:pt idx="1">
                  <c:v>40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78-4B1E-82CA-ED64C0383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06359488"/>
        <c:axId val="706346176"/>
      </c:barChart>
      <c:lineChart>
        <c:grouping val="standard"/>
        <c:varyColors val="0"/>
        <c:ser>
          <c:idx val="1"/>
          <c:order val="1"/>
          <c:tx>
            <c:strRef>
              <c:f>Feuil1!$C$1</c:f>
              <c:strCache>
                <c:ptCount val="1"/>
                <c:pt idx="0">
                  <c:v>Dérivée</c:v>
                </c:pt>
              </c:strCache>
            </c:strRef>
          </c:tx>
          <c:spPr>
            <a:ln w="28575" cap="rnd">
              <a:solidFill>
                <a:srgbClr val="27AE60"/>
              </a:solidFill>
              <a:round/>
            </a:ln>
            <a:effectLst/>
          </c:spPr>
          <c:marker>
            <c:symbol val="none"/>
          </c:marker>
          <c:cat>
            <c:strRef>
              <c:f>Feuil1!$A$2:$A$4</c:f>
              <c:strCache>
                <c:ptCount val="3"/>
                <c:pt idx="0">
                  <c:v>Itération 1</c:v>
                </c:pt>
                <c:pt idx="1">
                  <c:v>Itération 2</c:v>
                </c:pt>
                <c:pt idx="2">
                  <c:v>Itération 3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78-4B1E-82CA-ED64C0383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6359488"/>
        <c:axId val="706346176"/>
      </c:lineChart>
      <c:catAx>
        <c:axId val="706359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06346176"/>
        <c:crosses val="autoZero"/>
        <c:auto val="1"/>
        <c:lblAlgn val="ctr"/>
        <c:lblOffset val="100"/>
        <c:noMultiLvlLbl val="0"/>
      </c:catAx>
      <c:valAx>
        <c:axId val="70634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0635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7B187-3AF2-4494-A7CD-4354EFFC7E68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D03F0-446A-4345-B6E3-A00DAB236EC9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5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13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94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8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26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46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10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1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stories</a:t>
            </a:r>
            <a:endParaRPr lang="es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484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KANBAN ! (</a:t>
            </a:r>
            <a:r>
              <a:rPr lang="en-US" dirty="0" err="1"/>
              <a:t>valeur</a:t>
            </a:r>
            <a:r>
              <a:rPr lang="en-US" dirty="0"/>
              <a:t> métier)</a:t>
            </a:r>
            <a:endParaRPr lang="es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93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Vélocité</a:t>
            </a:r>
            <a:endParaRPr lang="es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D03F0-446A-4345-B6E3-A00DAB236EC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08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4569A-AE0C-4F8A-84D9-7B50FDD3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A842F0-F0C2-4A9B-BE2C-055AC33E1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0B6CE-ACE0-4562-A280-7C83EC88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B1E39-D735-4A62-89DD-A83D225D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70FEC-106A-4A00-9498-7FDE9C87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93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2CDED-A04D-4AC8-AD3C-1507D371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0AD469-9418-45FF-8DF9-9058C3AF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F578B-458D-4861-A92B-7412CE9B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D8CA09-314B-44A9-8985-028930F0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CC248-A69B-41AB-BC4D-AA5FE282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9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AFBCB1-7A2B-4BCF-BD6B-DD34C66A8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765D7-BCC8-4AC0-BD89-B6731CB8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C2D11-D509-414D-B57C-6EAC2018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6653D-757E-437A-91ED-654EAB57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E8071-0902-4BC0-90D3-4B2D5605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1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EEC04-50D4-4781-88FD-51F7D841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C8B9E-4C48-4925-911F-304EBCD9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9D05D-9E89-4301-B615-7ABA474E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6F3DC-D7DF-435A-B195-3DF5890B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C8039-B814-4029-B34A-E7978EBA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0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613E1-FA3F-4E7A-AF50-68CA5495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A2898F-28A3-4BAA-852D-511C2552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425E5-927F-4BD1-B163-A6E92057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C6EE37-43D0-4CC5-9C5A-CDA5614B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FEC18-952F-4205-85AF-82354CF8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94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09775-817E-40A1-916A-8A8EEA1B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D6917-4203-4D26-A698-5D4057FCA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7E687B-8FC3-4546-A90C-FEC63A22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1187CE-E73D-4929-83F3-28E4D756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B109C5-C3DC-4435-8F3A-9324B35D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038212-C01D-4935-B361-F29FF0E6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7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058A4-F0B1-4748-B644-7A0B899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06888E-955C-4C72-BB09-EC226211A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A5A3BB-4CD0-4FE7-93A3-61A590C60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54931D-CEB1-4605-87B7-828E0D61B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75D61F-9ED2-4B0B-94E4-161B2EAD4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7264BC-2118-4854-B645-279FC700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DE9A5F-D5DA-4EB1-BD82-402DC422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1436F4-FC49-4D88-A604-91FCFAC1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2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3832E-33A1-4472-9A79-070E7FF5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1CA821-D7D1-4366-8ABC-F2E8C8C9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179189-EED3-4EB5-905C-717132A1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7807A1-10E4-4AA8-9656-A42B3DA4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6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72E37A-D0E9-4CE6-A47A-41634E79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3DFE95-EA1E-4E86-AD23-295FDA3E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6364CB-E2ED-473C-A4D3-46A952EA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55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D164B-6ADA-438D-9BED-9866A100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9D0CDE-096D-49AE-90AE-62EB3798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1AA95E-FB8E-4580-B7F5-3E006D05E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26A56A-4A33-44B0-B884-262FB7A6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925A8A-80C2-4CD6-B571-4E4D90BB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002C8F-D667-4C30-86EA-9633B1F0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3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C5CEE-44D6-4837-B6F2-4CAD44C0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A6C827-FB24-40A6-9003-D0A5BF8B4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AF109B-EBDA-42D9-8784-44A13316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7F7E2C-489D-4F73-9C8D-FC017F67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67970-F4B0-4FB2-8680-656EC8D5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C9A395-94D8-4282-B519-3D6A980D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97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7FD00F-5167-4B23-88B2-73772092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7185B-155B-42CA-83F7-B2C7598B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9E9DF-41DD-490D-BF24-11743457E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D255-99C1-451E-8EC5-6B7858D6C3E3}" type="datetimeFigureOut">
              <a:rPr lang="fr-FR" smtClean="0"/>
              <a:t>30/05/2021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D9D91C-DEAC-4AA0-9BAD-5EB393D43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B22B4-F034-45BF-A724-A1AC64A3E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F09E-6D48-49AA-91DE-ED40FCF56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32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6.gif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6.gif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16.gif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D4126-78E9-4052-9865-4E4DDF30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0186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rgbClr val="2157AE"/>
                </a:solidFill>
                <a:latin typeface="Bahnschrift SemiBold" panose="020B0502040204020203" pitchFamily="34" charset="0"/>
              </a:rPr>
              <a:t>Projet 7map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617896-682D-4991-B257-6AF32636A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1027" y="6062456"/>
            <a:ext cx="4885509" cy="651853"/>
          </a:xfrm>
        </p:spPr>
        <p:txBody>
          <a:bodyPr>
            <a:normAutofit/>
          </a:bodyPr>
          <a:lstStyle/>
          <a:p>
            <a:pPr algn="r"/>
            <a:r>
              <a:rPr lang="fr-F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Mohamed MHAND, Félix PARAIN, Sébastien PONT, Philippe NEGREL, Selma OUJID, Hamid OUKHNINI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79CF84-D011-4A8B-80ED-D9DD6D67C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46" y="498566"/>
            <a:ext cx="3132908" cy="31329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300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8F5FB-0C19-496D-90E1-7A526C8F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316" y="2873194"/>
            <a:ext cx="10515600" cy="1325563"/>
          </a:xfrm>
        </p:spPr>
        <p:txBody>
          <a:bodyPr/>
          <a:lstStyle/>
          <a:p>
            <a:r>
              <a:rPr lang="fr-FR" dirty="0"/>
              <a:t>Architecture et conception :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19FCBE7-6A65-48ED-904D-241263BE05A8}"/>
              </a:ext>
            </a:extLst>
          </p:cNvPr>
          <p:cNvSpPr txBox="1">
            <a:spLocks/>
          </p:cNvSpPr>
          <p:nvPr/>
        </p:nvSpPr>
        <p:spPr>
          <a:xfrm>
            <a:off x="1203650" y="0"/>
            <a:ext cx="10988350" cy="112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2157AE"/>
                </a:solidFill>
                <a:latin typeface="Bahnschrift SemiBold" panose="020B0502040204020203" pitchFamily="34" charset="0"/>
              </a:rPr>
              <a:t>Packages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6DBACBC-3380-4BF0-AEA5-F5F626F2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9" y="317609"/>
            <a:ext cx="900080" cy="516392"/>
          </a:xfrm>
        </p:spPr>
      </p:pic>
    </p:spTree>
    <p:extLst>
      <p:ext uri="{BB962C8B-B14F-4D97-AF65-F5344CB8AC3E}">
        <p14:creationId xmlns:p14="http://schemas.microsoft.com/office/powerpoint/2010/main" val="205648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D4126-78E9-4052-9865-4E4DDF30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0186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rgbClr val="2157AE"/>
                </a:solidFill>
                <a:latin typeface="Bahnschrift SemiBold" panose="020B0502040204020203" pitchFamily="34" charset="0"/>
              </a:rPr>
              <a:t>Projet 7map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617896-682D-4991-B257-6AF32636A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1027" y="6062456"/>
            <a:ext cx="4885509" cy="651853"/>
          </a:xfrm>
        </p:spPr>
        <p:txBody>
          <a:bodyPr>
            <a:normAutofit/>
          </a:bodyPr>
          <a:lstStyle/>
          <a:p>
            <a:pPr algn="r"/>
            <a:r>
              <a:rPr lang="fr-F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Mohamed MHAND, Félix PARAIN, Sébastien PONT, Philippe NEGREL, Selma OUJID, Hamid OUKHNINI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79CF84-D011-4A8B-80ED-D9DD6D67C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46" y="498566"/>
            <a:ext cx="3132908" cy="31329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98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A35D0-8BA8-4B38-B928-00890685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Contextualisation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Organisation</a:t>
            </a:r>
          </a:p>
          <a:p>
            <a:r>
              <a:rPr lang="fr-FR" dirty="0"/>
              <a:t>Réalisation technique</a:t>
            </a:r>
          </a:p>
          <a:p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C20B275-28D3-4262-AEA9-1D1AED9850B8}"/>
              </a:ext>
            </a:extLst>
          </p:cNvPr>
          <p:cNvSpPr txBox="1">
            <a:spLocks/>
          </p:cNvSpPr>
          <p:nvPr/>
        </p:nvSpPr>
        <p:spPr>
          <a:xfrm>
            <a:off x="611777" y="255532"/>
            <a:ext cx="65205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2157AE"/>
                </a:solidFill>
                <a:latin typeface="Bahnschrift SemiBold" panose="020B0502040204020203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82864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2CE3B-8533-4BD3-9695-5290D626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77" y="255532"/>
            <a:ext cx="6520543" cy="1325563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rgbClr val="2157AE"/>
                </a:solidFill>
                <a:latin typeface="Bahnschrift SemiBold" panose="020B0502040204020203" pitchFamily="34" charset="0"/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0DED8-EB0A-470E-85E9-68870FFF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La numérisation de données cartographiques, un besoin bien présent</a:t>
            </a:r>
          </a:p>
          <a:p>
            <a:r>
              <a:rPr lang="fr-FR" dirty="0"/>
              <a:t>Une fonctionnalité trop rarement rencontrée : l’édition et la création de cartes personnelle</a:t>
            </a:r>
          </a:p>
        </p:txBody>
      </p:sp>
      <p:pic>
        <p:nvPicPr>
          <p:cNvPr id="1026" name="Picture 2" descr="Maps | Google Blog">
            <a:extLst>
              <a:ext uri="{FF2B5EF4-FFF2-40B4-BE49-F238E27FC236}">
                <a16:creationId xmlns:a16="http://schemas.microsoft.com/office/drawing/2014/main" id="{090F4801-ECD5-4AF8-9BFA-6B5F0B67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86" y="3631721"/>
            <a:ext cx="2022630" cy="202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ndation OpenStreetMap — Wikipédia">
            <a:extLst>
              <a:ext uri="{FF2B5EF4-FFF2-40B4-BE49-F238E27FC236}">
                <a16:creationId xmlns:a16="http://schemas.microsoft.com/office/drawing/2014/main" id="{71EA83A6-D5BA-4076-9CA5-3DD32D57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685" y="3631721"/>
            <a:ext cx="2022630" cy="202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ng Logo | Symbol, History, PNG (3840*2160)">
            <a:extLst>
              <a:ext uri="{FF2B5EF4-FFF2-40B4-BE49-F238E27FC236}">
                <a16:creationId xmlns:a16="http://schemas.microsoft.com/office/drawing/2014/main" id="{4B6EB834-D0B0-485B-BF0F-E914FD2B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1" r="23602"/>
          <a:stretch/>
        </p:blipFill>
        <p:spPr bwMode="auto">
          <a:xfrm>
            <a:off x="9208084" y="3631721"/>
            <a:ext cx="1896350" cy="202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1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4C6D435-643A-4692-AA24-495C62AB6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0AC645C-8134-48F2-9A08-C93250E68DBF}"/>
              </a:ext>
            </a:extLst>
          </p:cNvPr>
          <p:cNvSpPr txBox="1">
            <a:spLocks/>
          </p:cNvSpPr>
          <p:nvPr/>
        </p:nvSpPr>
        <p:spPr>
          <a:xfrm>
            <a:off x="1203650" y="0"/>
            <a:ext cx="10988350" cy="112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2157AE"/>
                </a:solidFill>
                <a:latin typeface="Bahnschrift SemiBold" panose="020B0502040204020203" pitchFamily="34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5688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6031C-22BE-4C44-A637-9E94135B3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709" y="3685896"/>
            <a:ext cx="5181600" cy="1075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2157AE"/>
                </a:solidFill>
              </a:rPr>
              <a:t>Team Data</a:t>
            </a:r>
          </a:p>
          <a:p>
            <a:pPr marL="0" indent="0">
              <a:buNone/>
            </a:pPr>
            <a:r>
              <a:rPr lang="fr-FR" sz="2000" i="1" dirty="0"/>
              <a:t>Gestion du chargement et de l’enregistrement et de l’affichage des données cartographiques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3EEF58-1C96-42E3-8D9C-FFAEAC2EA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7299" y="3685896"/>
            <a:ext cx="5181600" cy="1338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2157AE"/>
                </a:solidFill>
              </a:rPr>
              <a:t>Team Rendering</a:t>
            </a:r>
          </a:p>
          <a:p>
            <a:pPr marL="0" indent="0">
              <a:buNone/>
            </a:pPr>
            <a:r>
              <a:rPr lang="fr-FR" sz="2000" i="1" dirty="0"/>
              <a:t>Gestion de l’interface utilisateur, conception du moteur 3D Spinel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3AEE3DDC-2D02-4EE3-820D-9D37FD371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0873" y="1731140"/>
            <a:ext cx="1465585" cy="146558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89E8D55A-1580-474B-8AD9-C67624161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9317" y="1731142"/>
            <a:ext cx="1465584" cy="1465584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BDA0EBCA-520D-4B9C-911E-3F5AF7EA76A9}"/>
              </a:ext>
            </a:extLst>
          </p:cNvPr>
          <p:cNvGrpSpPr/>
          <p:nvPr/>
        </p:nvGrpSpPr>
        <p:grpSpPr>
          <a:xfrm>
            <a:off x="558709" y="4871771"/>
            <a:ext cx="3666365" cy="1639884"/>
            <a:chOff x="694321" y="4792875"/>
            <a:chExt cx="3666365" cy="1639884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A66E844C-9848-420C-88D7-4C1DDD03B034}"/>
                </a:ext>
              </a:extLst>
            </p:cNvPr>
            <p:cNvGrpSpPr/>
            <p:nvPr/>
          </p:nvGrpSpPr>
          <p:grpSpPr>
            <a:xfrm>
              <a:off x="694321" y="4792875"/>
              <a:ext cx="3666365" cy="528012"/>
              <a:chOff x="694321" y="4907648"/>
              <a:chExt cx="3666365" cy="528012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CDDABF83-015C-4861-9A95-3AA35E30C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321" y="4907648"/>
                <a:ext cx="528012" cy="528012"/>
              </a:xfrm>
              <a:prstGeom prst="rect">
                <a:avLst/>
              </a:prstGeom>
            </p:spPr>
          </p:pic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90E029E-3485-4D5E-8A0D-43F43291B198}"/>
                  </a:ext>
                </a:extLst>
              </p:cNvPr>
              <p:cNvSpPr txBox="1"/>
              <p:nvPr/>
            </p:nvSpPr>
            <p:spPr>
              <a:xfrm>
                <a:off x="1307052" y="5012596"/>
                <a:ext cx="3053634" cy="367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scadia Code" panose="020B0609020000020004" pitchFamily="49" charset="0"/>
                  </a:rPr>
                  <a:t>Sébastien PONT</a:t>
                </a:r>
                <a:endParaRPr lang="es-ES" dirty="0">
                  <a:latin typeface="Cascadia Code" panose="020B0609020000020004" pitchFamily="49" charset="0"/>
                </a:endParaRPr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0AB131AD-52A1-48E0-B41D-6105DB1A63A0}"/>
                </a:ext>
              </a:extLst>
            </p:cNvPr>
            <p:cNvGrpSpPr/>
            <p:nvPr/>
          </p:nvGrpSpPr>
          <p:grpSpPr>
            <a:xfrm>
              <a:off x="694321" y="5348811"/>
              <a:ext cx="3666365" cy="528012"/>
              <a:chOff x="694321" y="5588982"/>
              <a:chExt cx="3666365" cy="528012"/>
            </a:xfrm>
          </p:grpSpPr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433A2820-4FDE-4B45-851B-40553F3EC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321" y="5588982"/>
                <a:ext cx="528012" cy="528012"/>
              </a:xfrm>
              <a:prstGeom prst="rect">
                <a:avLst/>
              </a:prstGeom>
            </p:spPr>
          </p:pic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B1026B95-D803-40C4-A98E-620E0C088119}"/>
                  </a:ext>
                </a:extLst>
              </p:cNvPr>
              <p:cNvSpPr txBox="1"/>
              <p:nvPr/>
            </p:nvSpPr>
            <p:spPr>
              <a:xfrm>
                <a:off x="1307052" y="5669311"/>
                <a:ext cx="3053634" cy="367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0" dirty="0">
                    <a:effectLst/>
                    <a:latin typeface="Cascadia Code" panose="020B0609020000020004" pitchFamily="49" charset="0"/>
                  </a:rPr>
                  <a:t>Félix PARAIN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C01791A-038F-43BD-ACAB-E23796CA32D7}"/>
                </a:ext>
              </a:extLst>
            </p:cNvPr>
            <p:cNvGrpSpPr/>
            <p:nvPr/>
          </p:nvGrpSpPr>
          <p:grpSpPr>
            <a:xfrm>
              <a:off x="694321" y="5904747"/>
              <a:ext cx="3666365" cy="528012"/>
              <a:chOff x="694321" y="6230781"/>
              <a:chExt cx="3666365" cy="528012"/>
            </a:xfrm>
          </p:grpSpPr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90085D19-3F05-4B9D-BE35-18AA50E22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321" y="6230781"/>
                <a:ext cx="528012" cy="528012"/>
              </a:xfrm>
              <a:prstGeom prst="rect">
                <a:avLst/>
              </a:prstGeom>
            </p:spPr>
          </p:pic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1B720BC-8000-415E-A04F-552C4CA100DC}"/>
                  </a:ext>
                </a:extLst>
              </p:cNvPr>
              <p:cNvSpPr txBox="1"/>
              <p:nvPr/>
            </p:nvSpPr>
            <p:spPr>
              <a:xfrm>
                <a:off x="1307052" y="6326026"/>
                <a:ext cx="3053634" cy="367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scadia Code" panose="020B0609020000020004" pitchFamily="49" charset="0"/>
                  </a:rPr>
                  <a:t>Selma OUJID</a:t>
                </a:r>
                <a:endParaRPr lang="es-ES" dirty="0">
                  <a:latin typeface="Cascadia Code" panose="020B0609020000020004" pitchFamily="49" charset="0"/>
                </a:endParaRPr>
              </a:p>
            </p:txBody>
          </p:sp>
        </p:grp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7C3609F-E8BE-4979-A657-AD2B3E821BE0}"/>
              </a:ext>
            </a:extLst>
          </p:cNvPr>
          <p:cNvGrpSpPr/>
          <p:nvPr/>
        </p:nvGrpSpPr>
        <p:grpSpPr>
          <a:xfrm>
            <a:off x="6758084" y="4829920"/>
            <a:ext cx="3731161" cy="1700899"/>
            <a:chOff x="6893036" y="5060970"/>
            <a:chExt cx="3731161" cy="1700899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3E496547-10F3-497C-A018-088C02215350}"/>
                </a:ext>
              </a:extLst>
            </p:cNvPr>
            <p:cNvGrpSpPr/>
            <p:nvPr/>
          </p:nvGrpSpPr>
          <p:grpSpPr>
            <a:xfrm>
              <a:off x="6893036" y="5060970"/>
              <a:ext cx="3731161" cy="528012"/>
              <a:chOff x="6893036" y="5060970"/>
              <a:chExt cx="3731161" cy="528012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5B11CBBC-A9D8-4383-8D9E-F2D72A7E4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3036" y="5060970"/>
                <a:ext cx="528012" cy="528012"/>
              </a:xfrm>
              <a:prstGeom prst="rect">
                <a:avLst/>
              </a:prstGeom>
            </p:spPr>
          </p:pic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5CDF0F3-2CFB-4FFE-9DCF-6A994F222739}"/>
                  </a:ext>
                </a:extLst>
              </p:cNvPr>
              <p:cNvSpPr txBox="1"/>
              <p:nvPr/>
            </p:nvSpPr>
            <p:spPr>
              <a:xfrm>
                <a:off x="7570563" y="5114743"/>
                <a:ext cx="3053634" cy="367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scadia Code" panose="020B0609020000020004" pitchFamily="49" charset="0"/>
                  </a:rPr>
                  <a:t>Philippe NEGREL-JERZY</a:t>
                </a:r>
                <a:endParaRPr lang="es-ES" dirty="0">
                  <a:latin typeface="Cascadia Code" panose="020B0609020000020004" pitchFamily="49" charset="0"/>
                </a:endParaRPr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CE1D8013-4FB3-4776-8618-A79E4D50D21E}"/>
                </a:ext>
              </a:extLst>
            </p:cNvPr>
            <p:cNvGrpSpPr/>
            <p:nvPr/>
          </p:nvGrpSpPr>
          <p:grpSpPr>
            <a:xfrm>
              <a:off x="6893036" y="5632712"/>
              <a:ext cx="3731161" cy="531088"/>
              <a:chOff x="6893036" y="5632712"/>
              <a:chExt cx="3731161" cy="531088"/>
            </a:xfrm>
          </p:grpSpPr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F5F773AC-24D4-4AD7-B59F-AFA19D670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3036" y="5632712"/>
                <a:ext cx="531088" cy="531088"/>
              </a:xfrm>
              <a:prstGeom prst="rect">
                <a:avLst/>
              </a:prstGeom>
            </p:spPr>
          </p:pic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6E077E7-413B-461F-A941-6D64D914836E}"/>
                  </a:ext>
                </a:extLst>
              </p:cNvPr>
              <p:cNvSpPr txBox="1"/>
              <p:nvPr/>
            </p:nvSpPr>
            <p:spPr>
              <a:xfrm>
                <a:off x="7570563" y="5691712"/>
                <a:ext cx="3053634" cy="367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scadia Code" panose="020B0609020000020004" pitchFamily="49" charset="0"/>
                  </a:rPr>
                  <a:t>Hamid OUKHNINI</a:t>
                </a:r>
                <a:endParaRPr lang="es-ES" dirty="0">
                  <a:latin typeface="Cascadia Code" panose="020B0609020000020004" pitchFamily="49" charset="0"/>
                </a:endParaRPr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0DAD495-C657-4B50-8D00-DAF06F71FF28}"/>
                </a:ext>
              </a:extLst>
            </p:cNvPr>
            <p:cNvGrpSpPr/>
            <p:nvPr/>
          </p:nvGrpSpPr>
          <p:grpSpPr>
            <a:xfrm>
              <a:off x="6895407" y="6230781"/>
              <a:ext cx="3728790" cy="531088"/>
              <a:chOff x="6895407" y="6230781"/>
              <a:chExt cx="3728790" cy="531088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D0E89A48-23FC-49A2-B603-0E7BD0C69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5407" y="6230781"/>
                <a:ext cx="531088" cy="531088"/>
              </a:xfrm>
              <a:prstGeom prst="rect">
                <a:avLst/>
              </a:prstGeom>
            </p:spPr>
          </p:pic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9DA13B1E-A352-4701-ACBE-6DEB3ABB86D1}"/>
                  </a:ext>
                </a:extLst>
              </p:cNvPr>
              <p:cNvSpPr txBox="1"/>
              <p:nvPr/>
            </p:nvSpPr>
            <p:spPr>
              <a:xfrm>
                <a:off x="7570563" y="6309198"/>
                <a:ext cx="3053634" cy="367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scadia Code" panose="020B0609020000020004" pitchFamily="49" charset="0"/>
                  </a:rPr>
                  <a:t>Mohamed M’HAND OUAMMI</a:t>
                </a:r>
                <a:endParaRPr lang="es-ES" dirty="0">
                  <a:latin typeface="Cascadia Code" panose="020B0609020000020004" pitchFamily="49" charset="0"/>
                </a:endParaRPr>
              </a:p>
            </p:txBody>
          </p:sp>
        </p:grpSp>
      </p:grpSp>
      <p:sp>
        <p:nvSpPr>
          <p:cNvPr id="39" name="Titre 1">
            <a:extLst>
              <a:ext uri="{FF2B5EF4-FFF2-40B4-BE49-F238E27FC236}">
                <a16:creationId xmlns:a16="http://schemas.microsoft.com/office/drawing/2014/main" id="{3AF21F5D-8259-4742-ADA2-75B4DB957675}"/>
              </a:ext>
            </a:extLst>
          </p:cNvPr>
          <p:cNvSpPr txBox="1">
            <a:spLocks/>
          </p:cNvSpPr>
          <p:nvPr/>
        </p:nvSpPr>
        <p:spPr>
          <a:xfrm>
            <a:off x="1203650" y="0"/>
            <a:ext cx="10988350" cy="112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2157AE"/>
                </a:solidFill>
                <a:latin typeface="Bahnschrift SemiBold" panose="020B0502040204020203" pitchFamily="34" charset="0"/>
              </a:rPr>
              <a:t>Répartition du travail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0B9AA93D-3195-4049-97CA-555B3B9153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8" y="106581"/>
            <a:ext cx="943762" cy="9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2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3A16F85-B4D2-49A9-8AB4-C634E7E8B59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05"/>
            <a:ext cx="12192000" cy="573459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CBD96EB5-8E01-434A-A688-E1ED32B2D87A}"/>
              </a:ext>
            </a:extLst>
          </p:cNvPr>
          <p:cNvSpPr txBox="1">
            <a:spLocks/>
          </p:cNvSpPr>
          <p:nvPr/>
        </p:nvSpPr>
        <p:spPr>
          <a:xfrm>
            <a:off x="1203650" y="0"/>
            <a:ext cx="10988350" cy="112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2157AE"/>
                </a:solidFill>
                <a:latin typeface="Bahnschrift SemiBold" panose="020B0502040204020203" pitchFamily="34" charset="0"/>
              </a:rPr>
              <a:t>User stories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761BFE-1B12-4336-8E8E-2EEA48508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8" y="106581"/>
            <a:ext cx="943762" cy="938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097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6DC6CA7-FABF-4071-98A3-ED0AB0AD4609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05"/>
            <a:ext cx="12192000" cy="573459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87D0FA4-A4AC-46CA-BA7D-C6AB00609AD7}"/>
              </a:ext>
            </a:extLst>
          </p:cNvPr>
          <p:cNvSpPr txBox="1">
            <a:spLocks/>
          </p:cNvSpPr>
          <p:nvPr/>
        </p:nvSpPr>
        <p:spPr>
          <a:xfrm>
            <a:off x="1203650" y="0"/>
            <a:ext cx="10988350" cy="112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2157AE"/>
                </a:solidFill>
                <a:latin typeface="Bahnschrift SemiBold" panose="020B0502040204020203" pitchFamily="34" charset="0"/>
              </a:rPr>
              <a:t>KANBAN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1E6F08-8F4E-4991-9168-F7ADF6936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8" y="106581"/>
            <a:ext cx="943762" cy="938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49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97BCABCE-42A0-46D0-A3CF-B1416AA89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457194"/>
              </p:ext>
            </p:extLst>
          </p:nvPr>
        </p:nvGraphicFramePr>
        <p:xfrm>
          <a:off x="2032000" y="123347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DA99B05F-3293-4535-9A09-CE06DDE924EE}"/>
              </a:ext>
            </a:extLst>
          </p:cNvPr>
          <p:cNvSpPr txBox="1">
            <a:spLocks/>
          </p:cNvSpPr>
          <p:nvPr/>
        </p:nvSpPr>
        <p:spPr>
          <a:xfrm>
            <a:off x="1203650" y="0"/>
            <a:ext cx="10988350" cy="112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2157AE"/>
                </a:solidFill>
                <a:latin typeface="Bahnschrift SemiBold" panose="020B0502040204020203" pitchFamily="34" charset="0"/>
              </a:rPr>
              <a:t>Vélocité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FF9644-BB9B-4641-AB5E-17348FC85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8" y="106581"/>
            <a:ext cx="943762" cy="9384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61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6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" fill="hold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607481-4307-4983-A746-36104B3BF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2" y="1969363"/>
            <a:ext cx="11235015" cy="1749669"/>
          </a:xfr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1DAD576-81C1-4C62-856F-1D57A6B4982F}"/>
              </a:ext>
            </a:extLst>
          </p:cNvPr>
          <p:cNvSpPr txBox="1">
            <a:spLocks/>
          </p:cNvSpPr>
          <p:nvPr/>
        </p:nvSpPr>
        <p:spPr>
          <a:xfrm>
            <a:off x="1203650" y="0"/>
            <a:ext cx="10988350" cy="112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>
                <a:solidFill>
                  <a:srgbClr val="2157AE"/>
                </a:solidFill>
                <a:latin typeface="Bahnschrift SemiBold" panose="020B0502040204020203" pitchFamily="34" charset="0"/>
              </a:rPr>
              <a:t>Packages</a:t>
            </a:r>
            <a:endParaRPr lang="fr-FR" sz="4800" b="1" dirty="0">
              <a:solidFill>
                <a:srgbClr val="2157A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91284114-CC28-41B2-994A-E6EB197CA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9" y="317609"/>
            <a:ext cx="900080" cy="51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31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4031BF1-A3F4-4BC6-9C46-31D5416DAE19}"/>
  <p:tag name="ISPRING_RESOURCE_FOLDER" val="C:\Users\chap\repos\7map\doc\meetings\general\Projet_7map_final\"/>
  <p:tag name="ISPRING_PRESENTATION_PATH" val="C:\Users\chap\repos\7map\doc\meetings\general\Projet_7map_final.pptx"/>
  <p:tag name="ISPRING_PROJECT_VERSION" val="9.3"/>
  <p:tag name="ISPRING_PROJECT_FOLDER_UPDATED" val="1"/>
  <p:tag name="ISPRING_SCREEN_RECS_UPDATED" val="C:\Users\chap\repos\7map\doc\meetings\general\Projet_7map_final\"/>
  <p:tag name="ISPRING_LMS_API_VERSION" val="SCORM 2004 (2nd edition)"/>
  <p:tag name="ISPRING_ULTRA_SCORM_COURSE_ID" val="AEDFB04D-0374-4EBC-B8FC-B0B81A0835A3"/>
  <p:tag name="ISPRING_CMI5_LAUNCH_METHOD" val="any window"/>
  <p:tag name="ISPRINGCLOUDFOLDERID" val="1"/>
  <p:tag name="ISPRINGONLINEFOLDERID" val="1"/>
  <p:tag name="ISPRING_OUTPUT_FOLDER" val="[[&quot;}\/\uFFFD{10F32765-4C81-4D55-A1F5-7136E690FD05}&quot;,&quot;C:\\Users\\chap\\repos\\7map\\doc\\meetings\\general&quot;]]"/>
  <p:tag name="ISPRING_SCORM_RATE_SLIDES" val="0"/>
  <p:tag name="ISPRING_SCORM_PASSING_SCORE" val="0.000000"/>
  <p:tag name="ISPRING_PRESENTATION_TITLE" val="Projet_7map_final"/>
  <p:tag name="ISPRING_FIRST_PUBLISH" val="1"/>
  <p:tag name="ISPRING_PRESENTER_PHOTO_0" val="png|iVBORw0KGgoAAAANSUhEUgAAA+gAAAPoCAYAAABNo9TkAAAACXBIWXMAAAsSAAALEgHS3X78AAAg&#10;AElEQVR4nOzd23UbR7YG4J5Z8y5PBKI7AckRiI5AxFu/iY5AnAhMRWAqApFveGsqApERmEwAIiM4&#10;ZgQ+q+SCBUu84NIN1OX71uLymjlnZsBqAui/965d//rzzz8bAAAAYLf+bf0BAABg9wR0AAAASICA&#10;DgAAAAkQ0AEAACABAjoAAAAkQEAHAACABAjoAAAAkAABHQAAABIgoAMAAEACBHQAAABIgIAOAAAA&#10;CRDQAQAAIAECOgAAACRAQAcAAIAECOgAAACQAAEdAAAAEiCgAwAAQAIEdAAAAEiAgA4AAAAJENAB&#10;AAAgAQI6AAAAJEBABwAAgAQI6AAAAJAAAR0AAAASIKADAABAAgR0AAAASICADgAAAAkQ0AEAACAB&#10;AjoAAAAkQEAHAACABAjoAAAAkAABHQAAABIgoAMAAEACBHQAAABIgIAOAAAACRDQAQAAIAECOgAA&#10;ACRAQAcAAIAECOgAAACQAAEdAAAAEiCgAwAAQAIEdAAAAEiAgA4AAAAJENABAAAgAQI6AAAAJEBA&#10;BwAAgAQI6AAAAJAAAR0AAAASIKADAABAAgR0AAAASICADgAAAAkQ0AEAACABAjoAAAAkQEAHAACA&#10;BAjoAAAAkAABHQAAABIgoAMAAEACBHQAAABIgIAOAAAACRDQAQAAIAECOgAAACRAQAcAAIAECOgA&#10;AACQAAEdAAAAEiCgAwAAQAIEdAAAAEiAgA4AAAAJENABAAAgAQI6AAAAJEBABwAAgAQI6AAAAJAA&#10;AR0AAAASIKADAABAAgR0AAAASICADgAAAAkQ0AEAACABAjoAAAAkQEAHAACABAjoAAAAkAABHQAA&#10;ABIgoAMAAEACBHQAAABIgIAOAAAACRDQAQAAIAECOgAAACRAQAcAAIAECOgAAACQAAEdAAAAEiCg&#10;AwAAQAIEdAAAAEiAgA4AAAAJENABAAAgAQI6AAAAJEBABwAAgAQI6AAAAJAAAR0AAAASIKADAABA&#10;AgR0AAAASICADgAAAAkQ0AEAACABAjoAAAAkQEAHAACABAjoAAAAkAABHQAAABIgoAMAAEAC/uMi&#10;AABAOtquf9k0zQ/xBe3Fn7nw77+858WG/5/nA/0S103T/PHNvxf+9dVD/3o2nVz4E4LN/evPP/+0&#10;jAAAMKK26xeD9X7852L4Dv+3ZwVcg7uF4H4Vg/zN/Gc2ndzs+PVB0gR0AAAYQNv1+wsV7r2Fn6Eq&#10;26W4XQztTdOE6vsfs+nkqo5fHx4moAMAwJLarp8H7/2FAF5K9TsF1zG0X8WfG8GdmgjoAADwjYWW&#10;9JcLFfFX1mlnLueBPVTchXZKJaADAFC1hTC+vxDItaWnbx7aQ4v8lf3tlEBABwCgKnFK+mIYf+Ev&#10;oAi387Cuyk6uBHQAAIoWh7ftL4Ry+8XrcBcD+3kM7CrsJE9ABwCgKLFCfhADuX3jzN1+E9i/Pesd&#10;dk5ABwAga3Gy+v5CKFchZxkf54FddZ1UCOgAAGQntq3PA7k95GzqOob1U3vX2SUBHQCA5MVJ6wcL&#10;lXJVcsZyG9vghXW2TkAHACBJC6E8/Lx2ldgBYZ2tEtABAEiGUE7CQhv8qT3rjElABwBg59quPxTK&#10;ycjHGNRPXTSGJKADALATcdDboT3lZOwuVtVPVNUZgoAOAMDWxCPRQiA/aprmuZWnIJdxr7qqOmsT&#10;0AEAGF3b9QexWq6FndKFqvpJDOuq6qxEQAcAYBSxWn4Yf1TLqdFZDOoXrj7LENABABjUwt7yN1YW&#10;vtD+zlIEdAAABhEnsYe95S+sKNwrnKt+LKjzEAEdAIC1xXPLj7Sxw0rm+9TD9Pc/LB1zAjoAACtb&#10;2F9+5Ig0WJugzj8I6AAALC0G82P7y2FQgjpfCOgAADxJMIetENQrJ6ADAPAgwRx2wjC5SgnoAAB8&#10;RzCHJISgfjSbTs5djjoI6AAA/G1hKvuvVgWScRkr6hcuSdkEdAAAFoO5qeyQrrMY1G9cozIJ6AAA&#10;lWu7/jC2szvHHNJnkFzBBHQAgEq1Xb8fb/Rf+BuA7NifXiABHQCgMgbAQVHC/vRDbe9l+HftCwAA&#10;UJO260MwvxLOoRivwns6vrfJnAo6AEAFYjv7qX3mULTr2PZu2numBHQAgILF6ewhmL92naEa7+O0&#10;d0PkMqPFHQCgUG3XhyPTboRzqM7b2Pa+79LnRQUdAKAwcQjcadybCtRNNT0jAjoAQEHioKhQOX/m&#10;ugLRbZz0bm964gR0AIACtF3/MlbNnWkOPEQ1PXH2oAMAZC7uNb8QzoEnhL3pF/GBHglSQQcAyJS9&#10;5sAG3s2mE2enJ0ZABwDIUNv1BzGc22sOrOuyaZoDLe/pENCB4sSKUjObTm5cXaA08Vzzk6Zp3ri4&#10;wADuYkg3QC4BAjqQvXjG50H8ef7N73PdNM15uJn1dBjIXdw3en7PZx3Apt7PppMjq7hbAjqQrdje&#10;ebLkjeptfDp85YoDOYqD4H5z8YARaXnfMQEdyE6smB+vMRQptHDtC+lATmJLe9hr/tqFA7ZAy/sO&#10;CehANuLe8uMN913ezqaTPVcdyIGWdmCH/jebTk5cgO0S0IHkxepRaO38daDX+stsOjl15YGUtV1/&#10;GLfxmNIO7MpZuAfT8r49/67lFwXyFG9QrwYM500M+wDJars+PET8IJwDOxa6Fi/mJ+QwPhV0IEmx&#10;rfNkjX3my/rRMWxAamLHUNj3+cLFARJiX/qWqKADSQk3p7Fy9PuI4Tx46coDKYkPJm+EcyBBoZvn&#10;U+xsZEQCOpCM+KF/s+EQuGUJ6EAy4uffhZZ2IHEfYiGFkfzHwgK7toV29vvYSwUkoe3644HnbACM&#10;6U3cjnNoeNzw7EEHdmaE6eyruJ5NJ6rowE7FStQ2uoYAhnbdNM2+kD4sAR3Yibbr95umOd3l2b6z&#10;6eRfrj6wC4bBAYW4iyH9ygUdhoAObFW8KQ3tnG8TWPmffKEA2xaPKzoXzoFCCOkDMiQO2JpYNb9K&#10;JJw3BsUB2xZnblwJ50BBwnDL3014H4aADowuHp0WhsB92mVL+z32XX1gW+JDSpPagVJ9ENI3J6AD&#10;o4rVoouEquaLBHRgK+JN6yfhHCjch1iUYU0COjCaeHTQ7wm3cj6Pe0EBRhPD+QcrDFTirbPS1yeg&#10;A4MLobft+otMzvVVRQdGI5wDlXojpK9HQAcG1Xb9URyA9CqTlRXQgVHENk/hHKiVkL4Gx6wBg4jH&#10;p4UP4deZrejtbDrR5g4MKt6UvrGqAM3HpmkOZ9PJH5biaQI6sLG26w9iOM91+JHz0IHBCOcA37mO&#10;Z6UL6U/Q4g6sLR6fdt40TZ/5ZGJHggCDEM4B7hUGBl/EjkseIaADa4nn+V5l2NJ+H/vQgY0J5wCP&#10;EtKXoMUdWEn8UD1O9FzzTfw4m05u8n35wC4J5wBL0+7+CBV0YGkLVfPSwnmjzR1Yl3AOsBKV9EcI&#10;6MBS2q4PVfNPTdM8L3TFBHRgZfEoNeEcYDUv4oBhvqHFHXhU2/Uv4wfoiwpWyjR3YGlt1x865xxg&#10;I2ez6USRZIEKOvCgWDX/vZJwHhwl8BqADAjnAIN4E7cJEamgA9+prGq+6K5pmj1DS4DHCOcAg1NJ&#10;j1TQgX9ouz5UkS8qDOdNPMv9IIHXASQqDssUzgGG9SbO9KieCjrwRdv1e7Fq/qryFbmeTScvE3gd&#10;QGJid9FFfJgHwPB+mU0nVbe8q6AD86r5lXD+xYtYIQP4m3AOsBUf4jaiaqmgQ8VUzR/0cTadaHUH&#10;vohn9da69QdgF36eTScXNa68gA6VilXzY9WgB/04m05uEn1twJYI5wA7EQb37td4/K0Wd6hMqJq3&#10;XR9uNn8Tzh91nPBrA7bnRDgH2Lpwj3oRuz2rIqBDRew1X8mbGr8UgK/iROE3lgRgJ0JIP4+dTNX4&#10;j781KJ+95ms7ij9AZeKQoreuO8BOvYjbjKo5YccedCicveYbCfuf9mbTyR8Z/w7AiuLE9t+tG0Ay&#10;zmbTSRXT3bW4Q6HsNR/EM3vRoS6x46jKycEACQtbD6u4J1NBhwKpmg/ORHeogIntAMn7ZTadnJZ8&#10;mVTQoSCq5qNRRYc6mNgOkLaTuA2pWCroUIjY9nMkmI9GFR0KFjuPfnONAZJX9IwgU9whc/Ep4qmq&#10;z+hCZe2g8N8RqtR2/b5wDpCNZyVPdtfiDhmLVfPfhfOteB1v4oGCxKFw564pQFZetF1f5F50AR0y&#10;FKrmbddfNU3zq+u3VScV/a5Qi3NbgwCyFCa7F3f0mj3okJE4YfhIMN+p4qeHQi3arg8P3d664ABZ&#10;+2k2nVyVcgkFdMhEbK8OwfC5a7ZTRQ8mgVq0XR9mSvQuOED2iro3MyQOEher5seqPMl4Fq/HUe0L&#10;AbmK+851wgCUoaihcfagQ8JihedGOE/O29LP4ITC2XcOUJYXcdtS9gR0SFComrddfx7bL91EpsnA&#10;OMhQvIFz8gVAed7G4lbWBHRITNv1R7Fq/tq1SdqreK2ATMQbNx1JAOU6zb3L0ZA4SMTCnshXrkk2&#10;DIyDTMR5Hje6kgCKd900zX6u92cq6JCAtuvD0LHPwnl2nhk0Bdmw7xygDi/iQN8sqaDDDsWj0+yH&#10;zN9kNp2c174IkKq4HeU3FwigKlnenwnosAOOTiuOVndIVNyLeKF6DlCdcH/2cjad3OT0i2txhy2L&#10;Q4quhPOiPMu5lQoKdyqcA1TpWdzelBUVdNiSOATuxHT2ov08m04ual8ESEWc7/GrCwJQtXez6SSb&#10;QoqADlsQ9z8eq+IU7za2Uml1hx2Lre2/uw4A5FRE0eIOIwo3iG3XX8XhRMJ5+Z5rdYdkOGEBgLnT&#10;OAMqeQI6jCB8ALRdfxKrNya01+VtnDMA7EhsbffZC8Dc81we3Gpxh4HFcGYoUd1MdYcd0doOwCOS&#10;P3pNBR0GEobAtV0f9rb0wnn1nmmvhZ3x3gPgIadxcHOyBHQYQGyn/Nw0zSvrSfRaqztsl9Z2AJ6Q&#10;fBFFiztsoO36/fgmf24ducddnOp+Y3FgXLEi8tkyA7CE/82mk5MUF0oFHdYQ29nD/pVPwjmP0OoO&#10;2+O9BsCyjlNtdRfQYUWxhTIcnfba2rGEV/EcfGAkbdcf2mIEwAqSLaJocYclaWdnQz/NppMriwjD&#10;iufa3hjOCcAakmt1V0GHJ8QzzbWzsynttzCOE+EcgDUl1+qugg6PiO3sR27+GMj72XSi3R0GEjub&#10;PllP+DKUdNUurZfub+CLy9l0sp/KUgjocA/t7Izo59l0cmGBYXNt1185Vo2CzUP3Hwvhe/798cfQ&#10;26barg+B/Yf4L+dhZf7vCfOULplWdwEdFsQWlxMD4BjRbTx67Q+LDOuLwxd/s4QU4DbOUbiI/7xJ&#10;9UFuLGDMA3v42fOQjEIkczSugA6Rdna26ONsOjmw4LAeg+HI2LwqfhF/rkp4YBuD+zy07+tAJFNJ&#10;3J8J6FSv7fqDWDX3ZcI2TWbTybkVh9W1XR+2IL2xdGTgbiGMX9Rymkd8iLa/8KPKTi52fn8moFOt&#10;2M5+6uxcdiSZVirISdwn+7uLRsIum6Y5rymQPyUG9oMY2A90v5CwcH+2t8vOlv/466A28UsitLL/&#10;6uKzQ8/iA6JkpoZCJpI6rxYWquQhlJ+bMfK9uCan8yNH44O2wxjWdTCSknB/Nt/2uhMq6FSl7fpD&#10;Z+aSmGSmhkLq4mf4BxeKRHwMgdN2pc3EjsaDGNi1wpOKnZ26I6BThTi85MQHP4n6SRskPK3t+hvV&#10;NnbsMlaBVcpHoLJOQq5n08nLXbwcAZ2iOTaNTOzsSwByEU/asDWJXbidt2ebG7I9cYjvgYGQ7NBO&#10;uhwFdIq0sM/csWnk4t1sOjl2teB7jlVjRy5jKD91AXZn4Z7uUFWdLdvJQF8BneLYZ07GtLrDPdqu&#10;D5/pb60NW3IW7iN8HqcnVtWPnMDDFp3NppPDbf4PCugUwz5zCnAbn9Ta1whR3Kr02Xowsrt4D6GN&#10;PQNxr/qR9ne2ZKsD4xyzRvbsM6cgz3d9tAckyNYPxjQP5icejuYjdjccxtkUx4I6IwufEVubFaSC&#10;TrbinqRjbY8UaGdHe0BKYmfUJxeFEQjmBYnFGkGdMf2yrXkUAjpZarv+KH4Q22dOiW5n08meK0vt&#10;2q6/sNeUgQnmBRPUGVH47NjbxueGgE5W4gC4Y1M8qYCp7lRN9ZwRhOFvx/aYl8/2R0aylXszAZ0s&#10;xBu1Y5UUKvOjG0lqpXrOgMJxaUemstfHAGEGtpVj1wyJI2megFK58Ld/UPsiUJ94Uy2cs6nbWDF3&#10;jnml4jyXl47gZSDPYsFw1GPXVNBJUhwAd2IPERgYR31UzxnA+xjO7TPnC8OFGdCoHY4COkmJH55H&#10;8cdTTmiay9l0sm8dqEXb9aFrpHfBWdN1qG5pZ+ch8Qz1U23vbODjbDoZrcNRQCcZJrPDg1TRqUbb&#10;9TcGgbImwzVZWjxDXUGIdY12b/Zvl4RdC/uC4g3Zbz4k4V5uOKlC3CcqnLOqUDX/SThnFfHv5WUc&#10;IgirGu3zRgWdnTFZE1aiik7x2q6/8p3AilTN2Vjs4vzNSrKiUe7NVNDZuhDM4wCgT27EYGluQCla&#10;fGjrO4Fl3cabY5+NbGw2nYSC0U+xGwOWNcrnjwo6WxOHcpyYzAtr+8ngI0plcjsr+BgHwZnQzuDa&#10;rj8x6Z0VDF5FV0FndOEs87brw7TM3918wUaOLB8lcu45K/hfmJ4snDOW2XQSvmsnTdPcWWSWMPiZ&#10;6CrojCYE89j64SxzGM5/3ZhSGtVzlhDC0r4uIrYl3see23rDEgY9F10FncEtVMw/C+cwuMGf1MIu&#10;qZ6zhLAveE84Z5tC4JpNJ2F75pmF5wmD7kVXQWcwbdf/EFtwnSkJ47mONwxQhLbrQ4XqtavJA85m&#10;04kHk+xUPALyg6vAIwaroqugs7EQzNuuD0+Owh/lr8I5jOpFbLuD7MW/ZeGch/xPOCcFs+nkNE55&#10;ty+dhwz2WSWgszbBHHbmwNJTCEdkcZ8Qgn6JR19BEuIWi5eOYuMBR7GbeGMCOisTzGHn9l0Ccher&#10;5+aU8K35MLhTK0NqYgvzvpDOPZ4NVUD5j9VlWfaYQzIEdEqgdZlvmdRO8uJJKi/jQGQPGVkUCpgb&#10;P1w0JI4nCeaQpJ/cxJKr+L1y4zuFBdcxnDtGkmwI6dzj59l0crHJwmhx50Fa2SFpJrmTswPfKSwQ&#10;zslSHGL4P1ePBRt3hwnofGfhHHPBHNJlkjs5MxyOOeGcrMVhhr+4ikRvNh0WJ6Dzt4Vg/jm26wjm&#10;kC4VdLLUdn2onj939RDOKUUcaiikM7dRFV1A575gDqRvkKM8YAeOLDrCOaUR0lmw0fecgF6xtuv3&#10;BXMAtiUerfbKgldPOKdIQjrR85Cz1l0MAb1CMZiH6YKfBHMAtsjec4RziiakE63d5u6YtYq0XX8Y&#10;/1hULyB/l7PpxHnoZMPRasRzzveEc2oQ77s/uNjVWvvzTgW9AuEDou36m/ghIZwDsAuOVqvbnco5&#10;NYmV9PcuerWexe+9lf2n9pUrVaxUHMWKuWm5AOya4XB1C+H8qvZFoC6z6eQo3pPbUlqnENBPV/3N&#10;VdALEyeynyycYS6cQ5nc6JKNtuvDsYAvXLFq/SKcU6vZdBKKZR/9AVTpdRyOuhIV9ELEm58jT+ig&#10;GjcuNRlRPa/Xu9jqCzULIf3Cg8oqhSr6ySq/uAp65hYmsv8unENVLlxuMrLWPjyydzabTkzup3px&#10;9sJ+nMVAXVae5i6gZ2ph8Nsng9+gOnfaRclFnGRsOFx9rnVOwFdCerVerNrmrsU9IwuD347c7EDV&#10;zmtfALKiel6fEEAOTGyHfwoP19uuP3L8WnVWanNXQc9AHPwW9m/9Xxz8JpxD3eznJAvxwfJrV6s6&#10;IZybkwH3cPxalVZqcxfQE7awv/yz/eVAdDubTuw/Jxcr770je+98RsHjwvFrTdNcWqZqrNTmrsU9&#10;QXG/3rEj0oB7GLhETgT0ulwaCgdLO4gnsuiMrcP+sh2QAnoi4lOVQ/vLgUdcOq6IXMTvNUcK1ePO&#10;vAFYXpjRELpl40lMlO9g2YCuxX3HwvnlcX/5Z/vLgSeYiExOhLW6GAoHK4onsryzblVYeh6LgL4j&#10;8Zg055cDy3rnaDUyo729Hu/tO4f1xG0h9qNXoO36pR5ca3HfooVj0g7tLwdWYF8nWdHeXpXrOPAK&#10;WJ/96HXYX+aoXBX0LVhoY58fkyacA8u61ipMhvzN1kOnBGwobg/xXirfUt+NAvqItLEDG7qzr5NM&#10;Ceh1sPUGBjKbTkJl9aP1LNrzZY5b0+I+MG3swEBC5fxwNp3cWFByEr8HX7loxbu19QYGd6jVvXjh&#10;AfbJY7+kCvpAtLEDAwrhfF9likypntdBOy4MTKt7Ffaf+n8Q0DekjR0Y2FkM59raydWTNx9kz9R2&#10;GIlW9+I9+R2pxX0Nce/AYWxl14ICDCHsNz+eTSePtj1BBlTQy/bls6r2RYCRHcUgJ2eU51novH6s&#10;S1IFfQVt1++3XR+ean2ObezeNMAQwvmnL4VzchduOnw3Fu9Ihw+MK86f8SCsXI9W0VXQnxCH3RzE&#10;N4l95cCQVM0pjep52cKZ56e1LwJsQ7g3CFtpm6Z5YcGLs//YoDgB/QGxjf043myoBgBDO1OJokAC&#10;etmOal8A2LLwnvtk0YvzaAX9X3/++WftC/QP8UnVoSNigJHMzzY3YImixI6z/3NVi3U2m05Ml4Yt&#10;i9trX1v34vz00D50FXRD34Dt+RjPNlc1p0Smt5fNfljYjSMBvUhhZouA/q226w9iMPdHD4ztf/aa&#10;UzgBvVzv49AqYMvCe6/t+ndxQDXlCN+Z9870qC6gxxa8ebXc0DdgbHdxr7nBSpROQC+TY9Vg9050&#10;+hbn5UO/UDV70MMRaTGYv0ng5QB1CDe2+4+ddQklsP+8aO9m04mADjvWdv2xKnpx/nvftseiK+iO&#10;SAN2SDinJqrnZbp77CggYKtU0csTqujfDQ3+d4m/adv1L9uuD+2kYb/UB+Ec2AHhnJo82KpH1k4M&#10;tYQ0xPeiB2ZluffhdjEV9IVq+ZED/YEd+0U4pzIq6OVRPYf0qKKX5d6H29lX0O+plgvnwC69NxCO&#10;Cr1y0YtzrnoOaVFFL869AT3LIXGq5UCirmfTiVZfqhIelDdN87urXpwfHa0G6Yk56EYVvRjfDYrL&#10;qoKuWg4k7tAFokLa28tzJpxDmlTRi/NdYSeLPeht1x/GG18tdECq3tl3TqV0jZTHzT+k7cSRa8X4&#10;bpJ7sgE9tszNg7kWDiBlhilRMwG9LJceNkLaQhW97fqzpmneuFTZS7uCbm85kKkjw5SomO/rshhy&#10;CXk4EdCLsPftL5HEkLhYLT+K4Vy1HMjJ7Ww6+e7DFWrQdn3Yf/7JxS7G3Ww6+aH2RYBctF1/YQtw&#10;/mbTyb8Wf4mdVdBVy4FCqDZRM+3tZfF5Bnk5FdDz13b93uJgzq1PcTeJHSiMvefUTPdIWXyeQUZm&#10;08lpnIND3v7xXbqVCrpqOVCoM3vPqZwKejmuHa0GWQoh/a1Ll7X9xUnuowb0uDft0N5yoFDnLiyV&#10;E9DLoXoOeToR0LP3j9kfgwf0WC0/jNXy59UsK1CbMExJQKda8fvew/dy+DyDDIXOl7brr3UpZ+0f&#10;D7sHC+gL1XLj/oEaXLjKVE71vBwfbdeBrJ3E2V7kabiAHibOLewtVy0HaqLaRO0E9HL4PIO8nQvo&#10;WftHN9paU9zbrj9ouz78IXxumuY34RyokAo6tTPBvRwCOmQsdsB8dA3zFbvRv1i6gh6r5YfxRyAH&#10;anZn2jGooBdCezuUITxoe+1a5u/JgN52/XwKuwsO8Jcr6wAq6IVQPYcyaHPP299Hrd0b0GO1/ChW&#10;y01oBfgn7e2gm64UAjoUIHTCtF3/UVE1f38H9LbrXy6cWe5LF+BhKuhULT7IJ3+X2tuhKBcCera+&#10;7kGP55iGp6eval8VgCXZf07tBPQyqJ5DWc7jAG8y9u/4pEU4B1jSbDpRQad2BsSVwXYdKEgcYHvt&#10;mmbp7zweAvqL2lcDYAV3FguaHyxB9u48bIQiefCWubXOQQeomBta0OJeAu3tUCYBPVNxJtyXgH5b&#10;+2IArMBAJRDQS+AmHgo0m048fMvXl+60ENBPa18JgBWooIMW9xII6FCuS9c2S38H9BN7KoEEhM+h&#10;dy4EZMH8mrzdxWFSQJk8gMvTXy3u8fzL49pXA9ip96Fldjad5PBZ5EsPyJ3PMSib93jGvgyJm00n&#10;J/aiAztw1jTNj7Pp5Cg+LAQSNx9iQ9Zs1YGyeY/n6e8hcXNHta8IsDVhb9TPs+nkMLc2y9l04qk0&#10;tbP/PH8+x6BgsejhPPT8/L0H/Ys48c9AAWBMoVNnMptO9gVdgN3w+QtVUEXP1H++edmhiv577YsC&#10;DC4MgDuO22ke1HZ96pU5T6OhafatQdZ8jkEdQkB/41pn5bsW9/BE9SruCQUYwnwy+95T4TxKfW+r&#10;ffJA7kxvhzqooOfnWfNtQI+OHLsGDCA87HsZJrOvMAAu9Qq6G1sgd27aoQK2suTru4Aeb6SXqXQB&#10;3CfMsvhpzQFwqVfQBXRomj1rkDU37VAPp3RlJpyU8u0e9LkQ0A+bpnle+yIBSwtfAocbPrFVQYf0&#10;Ceh5s1UH6nEjz2Xnh/ta3OdV9OPaVwdYSgjmv8ymk70B2qlU0AFGFOcNAXXQMZOhewN689cH+Klj&#10;14BHzAfAvYyfF0NIvYKu8gTkzAR3qIvCQoYeanGfc+wacJ8wAO5oheFvy3qR8mqrPMEXqT9I42Ee&#10;MkJdBPT87D9YQW8cuwZ8L3TV/BgHwA16o5fBGejAX5J+kMajtLtCXRQWMvRoQI8cuwaEtsifZ9PJ&#10;/hqT2ZeV+v5zW34AgGyM0OnIFjwZ0A2Mg6rNB8C93MJ5miroAONSTYP6mD2RmWUq6CGknzhHD6ry&#10;ZQBcnMw+1AC4p6ReQdcaCuRONQ3q432fl/uPWXvAYe2rBZV4H845nk0nOmcAylJFI9oAACAASURB&#10;VGJgFNTH+z4vL5cO6LG99WPtKwYF+xgHwI0xnX0Z+4kvrdZQIGsjzhAB0uV9n5mnjln71lG8iX5W&#10;+8JBQcLws+Mt7DHPnRYxqtd2feoP0gAga6u0uM+fvJ645FCEMFdiEiezpxDOXyXwGh6jgg7kzCwh&#10;qJP7l8ysFNCbv0L6sQ95yNpdnMwe9pmfu5TLcVQJkDltrlAn9y+ZWTmgRwbGQX6+TGaPA+C2NZl9&#10;KW3Xpz7B3UNJAADGttIU97/FdtgzlweyEd6v4Szz40Qrwamfga7yBADA2F6sOiRuURgYd2BgHCQt&#10;DIA7zGByb+oVdAEdAMiRPeiZWbfFfb4f0znJkKYQzH+OA+ByCJcq6ADjclIHVMgMnfysHdCbvy74&#10;SQwCQBpu4wC4VCazL2sv8dfnyw0AgNFt0uI+FwbGfXapYKfu4lnmuR6DmHpA1x4GAMDoNqqgN1/P&#10;Rn/nUsFOLE5mzzWcNxm0uKugAwAwuo0DevP1bPRrlwu2KvXJ7Kt4kfKLm00nKugAAIxuiBb3uTDV&#10;/ZNLBqP7GN5vmQx/AwAAljRIBb35ejb6ewsPo5lPZj8oKZy3Xb+fwMt4jEGYAABsxZAV9CYeuxbO&#10;Rn/u8sFgbuNZ5o7IAQCAgg1WQW++nrN36A8GBjE/Mm2v8HD+MoHX8BgPRgAA2IpBA3qj1R2G8GUy&#10;ewzmpxWsaOoT3IGvnGiQL5+1ABkYPKBHprrD6haPTDuuaP2cgQ6ZcKJB1lLvVgJG0Ha9h3OZGSWg&#10;a3WHlZ3Ng3kBR6atKvWArmIIAOTKw7nMjFVBnz9lf1fqwsFAQjD/cTadHFYYzOdSf7KrYggAwFaM&#10;FtCbv0K6Vne4Xzi666cYzGs/z/xFAq/hQRU/OAEAYMuGPmbtPgexAvXMxYUvwfzYkWnZuK19AYBi&#10;aHOFOtmDnplRK+jNX9WnUB08Km3hYEUh6P08m072hfOv2q7fT+W1PKD27gagHAolUCcP5zIzekBv&#10;/grp4aiojyUtHCyplrPMS6W9Hb6nswQARrKVgB4d+lKnIuHItP9VdJb5uhyxBvnRWZKptutV0qA+&#10;qd9r8Y2tBfQ4aOnABaBwi2eZn7jYT3LEGsD22IsK9RHQM7PNCvr86LX/lbBw8I3FYF7jWebrcsQa&#10;wPYI6FAf7/vMbDWgN3+F9BP70SlMOMv8pWC+Fu2WANvjMxfqk/RxtnxvG8es3ecwVqaeuyZk7Cwe&#10;mWY/ZqEM9oN7he/vV5YmSyppUJG2673nM7T1Cnrzz/3od7kvIFUKZ5n/OJtODoXzjanmQH50CuXL&#10;Zy7UxXs+QzsJ6M3X/ejORycnlwtnmQvmw0j5XN7LBF4DwJAMi4K6eM9naGcBvfl6Pvr7XBePaiwG&#10;cy3PA9F2BbB1thZCXQT0/FzuNKA3f4X0I5UqEiWYjyv1tisT3OF+Pg8z5ix0qMq+y52fXQ2J+9aB&#10;oXEk5DYOfzt1Uapmny1Qoj0PIKEaKugZ2nkFvTE0jnSEYP7LbDrZE863QgUdYPtU0KECcSuh4meG&#10;kgjozdehcQcJvBTqI5jvRup70FXQ4X4eXuVNyyvUwcO4PF0kE9Cbr2cO/5LAS6EOgvlupd52ZVI/&#10;3CN2vZEvLa9QBw/jMpVUQG9Mdmc7BPM0JH2T6Cg9oFDPnaIBVVBBz1RyAb35Otn9LIGXQlkEc5Z1&#10;a6XgUdeWJ2tu3KF83ud5ukoyoDd/hfRDNwAMRDBPU8pfHKrn8Dht7nnT+goFa7t+z4C4bP2RyjFr&#10;D9mP562+SPPlkbjwgOdEKE/Ws4Rfm/ABlExAh7Kpnmcs2Qp683UQzb5KOiu6bJrm59l08lI4T1MG&#10;+x9NqYbHXVifrLl5h7J5CJevdFvc54R0VjAP5vvxRADSlfrNoQo6ULJnbdcL6VAuAT1TIfsmH9Ab&#10;IZ2nhYGCPwnmDEgFHR5nTkP+3MBDgeL+c9uD83TXpN7ivkhI5x4hmP8YBgrOphOBKi8qN5A3AT1/&#10;AjqUyXs7X1/yTDYBvRHS+Ut4svSuaZr/xmDuJjFPSe9B14kBVMBNPJTJeztzWQX0Rkiv2Zej0pqm&#10;CUelHce/A/KV+pA44BEeYhUh7EN3Iw/lOXBNs/XluzX1Y9buFcJZ/FJxBFv5wuC3U9PYi5Nyi7uH&#10;f0AtDkzkh3LE4Y8pH2PLErIM6M3XSvrLtutDcHuTwEtiWGcxmLtxYNt0Z8Byrj0kz54KOpTl0PXM&#10;Wn570O8T9iHHPcnkb76/fD74TTgv117Cv5mBg7AcD7Py9yJOfAbKoL09b1++V7OtoC8Ke5Lbrg/D&#10;wk60dWQpVGFOtLFX5XnCv6zQAcsJ37uvrFX2DuL9E5Cx2N6e8v0VTyujgj4Xw91+HCZGHubnl78U&#10;zkmIkwFgOd4rZVBxgzLYspK5+RDsYgJ689cvdRWHT31M4OVwv/AA5X8Lx6RpJ65MfMKbMqEDluO9&#10;UoZXbdc7WQPyd+QaZu3vIcVFtLgvik8eDtquD3+kv6Xzyqpn6Btzqd8ICh2wHO+VcoQquk42yJT2&#10;9iL8vcWyqAr6otl0EvZT/eTIpJ26/qZaLpzTpB7QZ9OJ0AHLMa+hHCY/Q968h/P3d1dxsQG9+dry&#10;HvZjvE/g5dTiLq73fG/5yXw/BUQpt7jfJfAaIAu2KBXllWnukDWzJPL3d14qrsX9WzEcHrVdfx6n&#10;lDqzdRwfYwv7eYm/HNUQOGA1t9oqi2GaO2So7foDn8NF+LvTuPiAPhfbq1+2XX8chyg4jm1z1/HL&#10;/FyVnBWo0kA5btwYFuNIQIcsaW8vQz0V9G/FM9PDIJQQ1N+k9eqycB0HyZzbq8uaUg7o5iRQndja&#10;PH9f3qz42e4s9HI8D4OmbF2AfMTP79cuWf4WP3urC+jN1yFQh23Xn8SnxW4uHieUAxQk3tQdxbbm&#10;f1TA264PbevHs+lkmanevhPKcqQaB1nxfi3D7eJvUWVAn5sPkWu7fj9W1AX1r4RyxpLykDiVI4oW&#10;g/lTHWQhsH+Ix5UePlFR9Z4pSzim9gfb1iAbAnoZ/pG1qg7oc3F/+n48Q/Co4tb3MOgtDHm7EMoZ&#10;UcrzH9yUUqQQuuL3268r/H5hqOpFeIj9SEj3ninLs3jDby86JK7t+kMzQIrxjy2WAvqCeANyGAfJ&#10;Hcafkv/wbxcCuenroF2XAsWbuJM1H449iyF974Gqqgp6eQyLgzyonpfjH9+v//rzzz9rX5BHxaML&#10;5j+5T36/i09oLrSuswuxS+X3VBd/Np38K4GXAYMYePvW2Ww6ufdmsO16NxLlmXhwD+mKn++fXKJi&#10;/Bw7ur9QQX9C/IL68iWVYVi/jWH8KlbJVTrYtR8SvgK3S/z/QPLig7ChB6C+Cd1lDzzYvTTDpThH&#10;83sfIElHLktR/pHRBPQVfBPWX8agvh+HXu06sF/H9tyreSg35AVWoqOErC05AG4TBw+0PvuuKc+r&#10;uK3B5yIkxtFqxbn7NrMJ6GuK1ei/n3bEwP4yniW7H/859P71u/i/ebMQxv9YbImAxO0n/PKEDLK0&#10;5gC4dTwU0K/cLBbp2B5XSNKxy1KU7zqcBfSBfBvY5+JTrr34L1+u0OJ7s1DRu/EUG0ZnCwhZWQjm&#10;R1vq4nro+8t7p0yPbWsAdiDmilpPmyqVgL5t8Ytt/uWm0k3tUt6DDtmIk9mPt3zSyIsH/n3dJ+VS&#10;RYe0qJ6X57uHoP+ufUWArXqZ8HJ7gEbywuTetuvDl/mHVI4Btc2qaG9ixQ7YMdXzYqmgA0BuBj4y&#10;bV3Xj/zn7go4ipT7qaJDGlTPy/RdQFdBB7Yp5RZ3+2hJTqiYtF1/Gs+73fVRZo+1snv/lEsVHXYs&#10;PqRVPS/PdxPcGxV0YMse2sO6c44lJCVxANxJYjdkj4XwK2ehF00VHXZL9bxM936vqqADNM2tNSAF&#10;IZiHydlxaExq1ZLHpnmb9F22N/E4WWDL2q4/8AC0WPfOcBHQga2IFcFUCRfsXJzMfhPPM09xP/dj&#10;w+C0uJfvvjPwgfF575Xr3vtPAR3YlpSrL9rb2ZkQzBcms6c6aC3sk3uqxZ2yvYr7YIEtiR1VSZzY&#10;wSi0uAM8QLhg6+KRaRcpHZn2iPPH/o9mOFTjtPYFgG2JnYdHFrxcDz34FtCBbUm5xV24YGviZPaL&#10;RCazL2uZs84v03ipjOh52/UCA2zHqeMri/bgd6aADmxLyi3uKuiMbuHItM8ZDvxZJqB7H9XhOPGZ&#10;IpC9uJ3ktStZtAe/Mx2zBgAjWmhTPMq0GhL2ny8zSNGwxTo8i5W9g9oXAsYQvzNsJynfg9+ZKujA&#10;tqRccVH5YxQLR6alOpl9Gcu+P7yP6vHawDgYzZHBcFV48DtTQAe2JdkWdwOuGNrCZPacg/ncMu3t&#10;jYBenVOt7jCstutfxu8NCjebTh78bhXQgdpd174ADCdOZr/KZDL7spZqXY8Puu6SeMVsQ/j7PrbS&#10;MCit7XV49N5TQAe2JdVKi+o5GwtVj4XJ7C8KW9FV9parotflrVZ3GEbb9ScFfn9wv0e/KwV0YFtS&#10;/dIR0FnbwmT23zOczL6sVUL3su3wlEOrO2woPuh6ax2r8ej3qinuQO1U/FhZDCTHNdxQrTijwST3&#10;+sxb3Z2PDmswtb1Kjz7MVkEHRqe6QinC3/LCZPYaqh2r7in3wKtOWt1hfaemttdlNp1ocQd2LtkJ&#10;7lpyWVaYzB4DaAmT2Ze1UuB+6qaDop17GAurabs+dJ68tmxVuXzql9XiDgCPiJVBFY7lXRa8H5+H&#10;hYdW503TqKTDEuKRar9Zq+o8+SBbBR2onYof94pHps0nswvny/OeqteruAUEeETsNjm3RlUS0IEk&#10;JFtRWXEAFhVYmMz+SSV4LQbF1e1X+9HhSbqy6vXk1koBHajZravPXBwAF26aPjdN88bCrE0FHfvR&#10;4QGxy8S+8zrdzaaTJx9iC+hAzVT6+HYyu2C+odl0YvAizwzghO/FYaO/WppqLfUAW0AHtiHVdkft&#10;7ZWLN0s3lU1m34br8n9FnvAidqQAX4fCnViLqi314FJAB2qmFbdSbdcftF0fgvkHwXwU3lsEb+JD&#10;MKha3PJx4fumegI6ACxamMzeG9CzlHX3EWtvZu5DeCBmNaiVcM4CLe5AMl4meilU+SoRJ7NfmMy+&#10;shdr/ue8t1h0Gtt7oUbnG3yWUo7rZU8OEtCBbUj1qbE96IVbODLts2C+PbPpREBn0ZehcSa7U5v4&#10;/eO7h2aVzjIBHaiZKe6FWpjMfmUy+2bCQ441/wsuU/kdSIKQTlViOPf9w9zSD64FdGBUG9zcj26Z&#10;syjJT9v1RyazD2rd97AqOt96IaRTg/g9JJyzaOkK+n8sGzCyVAP6XQKvgQHFadHHhr8Nbt33cLgZ&#10;eZvw78VuvIh7clM9fhM2Er+LfrOKLLhdpSikgg7USnWvEHEy+1U8Mk04H54KOkN75Yx0ShTD+QcX&#10;l2+s9H0ooANj08rIKMJU6IXJ7Cbkjmet6duxWqBThYe8EdIpiXDOI1Y6elRAB8bmiDUGtTCZ/XfT&#10;cbdik20qzkPnMUI6RRDOeYKADrAER6xlZmEy+2fDd7Zqk+4EAZ2nCOlkTTjnCXerHj0qoAO1MsE9&#10;EwvBfD6ZnS0L2wnW/F/UqcIyvoR0093JTXy4JJzzmJW/BwV0YGypTuoV0DMQKxNXjkzbuXX3oaug&#10;s6w3jmAjJ845Z0krfw86Zg2A5ITJ7E3TnJrKnoxNZklcmhXAkubnpO/PphPbkEhSfIh0IpyzpJUD&#10;ugo6UCWVvTTFI9Pmk9mF83RsEtC1ubOKeUhPdcAoFYvh/EI4Z1nr3G8K6MDYNpkATSUWJrN/Um1N&#10;0ibXxMMwViWkk5z493jlWE9WcLnOYgnowNhSrIJeJ/Aa+DoA7tRk9vRtEJYEdNbxLIb0Q6vHrrVd&#10;fxA/y3R2sYq1vv8EdKBG9jbu2DeT2QXzPKw18DHuJfZQjHWEkP4hflbATrRdf9Q0TW9QKWtYK6Ab&#10;EgeMJuFpvAL6DsWK2Imbnezsx+u2Dm2hbOLX2MFxaHgc22IYHJtad96RCjowplT3DxpatQOhRbDt&#10;+pt4Zqxwnp9NjkzU5s6mXtuXzrbEvzPD4NjEWvvPGwEdgLEtTGbv7d/L2jP70Nmx+fC4AxeCsSzs&#10;N9f1wybW/t4T0IEaqaBvQZzMfmEye1HW3YceOidua188BhG6b/q269fdbgH3irNRTuw3ZyACOpCk&#10;VFsR7WEc0cKRaZ8F8+JocycVb9uuv9LyzhAWWtrfWlCGsO7+80ZAB0ZmSFxFFiazX9m3VywBnZTM&#10;W96PXBXWFf9+ftfSzoA+bvJfJaAD1ZlNJ1rcB7ZwZNqvWgOLZh86qQmfN7+F7TQJnxxCgha2Yf3m&#10;+jCwjb7vBHRgTG6WCheOTIuT2QXzetiHTorCdpqbeIwjPCpWza9sw2IkGwV056ADY0pxb+B1Aq8h&#10;e2EyezwfVktgfTY5D92xRYwpPCT8EEP6YXwoBH+LHUAngjkjutu0U1MFHaiN/ecbWDgy7ZNwXq3X&#10;G/zi2tzZhhC+ruLWG1ickfK7cM7INv6eE9CB2qiorGFhMrsj05h3UKzj3OqxJaGa/muc9L7JcEMy&#10;F881v4pbsWBsG3/PCejAmFJscRfQV7BwLuxnrcksOFhnMWbTyR+2mbBlodPnU3jAGB40Wvx6hHb2&#10;2PEVzjV/Xvt6sDUbV9DtQQfGZGhYpuI05KP44zryrU2PW7M9gm0LDxgP4gPHk/iwiALFBzHHHiqz&#10;A7dDzL5QQQdq44i1J8QBSyaz85gXGxxpZR86u/Isfq6Z9l6ghX3mV8I5OzLI95sKOjCKhM+jVTV5&#10;QNynd6IVkCWFv5fTNRZLQGfX5tPeQ5g7nk0n6/wdkwgdXyRkkDkrKujAWFLcf94I6N9bmMxunx6r&#10;WPc89PAevLTSJOB5DOoq6hlaqJjr+CIVKugAq9r0bMqSxH16p6ays6ZN96H7uyMVz1XU86FiTqKu&#10;h5ptIaADVMYAHQbyPPwtrTkQ59yRRyRoHtRP4nYfw+QS4ruLxA12jKgWd2AsKba4V328kwE6jGDd&#10;NvfwN3jngpCo+TC5/4vHs6W6ZasKYT5K3IbluE9SNth8FRV0YCwpDomrthISg7l2QIa2v+aguCbe&#10;zLx2RUhcCIRv2q6/jlX1c1X18cVq+WH8MRuF1N3NphMBHYCnxcFHx25wGMkm+9DPBXQyEs7u/xBC&#10;etv157H93UyTgcXvrAOfDWRm0NNJBHSgJtUc7xQms8dqz4sEXg7l2mQfuuPWyNGzhar6bXzQdCqs&#10;ry8e8Tn/0eVFjgbbf94I6MCINqmssaYYzI9NyGaL1mpzD6E+tg17iESuQmfS2/AjrK9GKKcwKugA&#10;a1qnypcF023ZoU33oQvolODbsH4RA/uFPet/f0fta1+nQNdrdpE9SEAHalJcQI/nwZ4I5uzQpvvQ&#10;37p4FOb5vA2++etz+jIG9oshB0mlLH437S+EcnNQKNXg7+l//fnnn/5agMG1XX+VYGXs51JujuLN&#10;z5HJ7CTix3UrCG3X/+FvmMpcxuMuw/fR1dDVt12IR9G9XAjlAjm1GPzeUgUdGEuKbatF7AuMU25P&#10;hBoS4rg1WN6r+POle6Tt+ruFwB7C+k2qD5Pjw+F5GN+L/zTzhFoNerzanIAOVCP3fYCOTCNhLzd4&#10;aY5bo3bPFkL7F23Xh3/Mg/vNNz/NWAF+IYA38Z8/LPxTEId/GuV9KKADtbjL9fc0mZ0MbLoP/YOL&#10;DN/5LrjPxQA/d3nPf/aPB7rG7nuv/mBYI6xl0OPV5uxBBwYX96L9ntjKXs6mk6yOfovreCKYk4n/&#10;rtulkujMCgB4zNrzVx6jgg6M4Qeruj5HppGplxu0+50L6ABkZPDj1eYEdKAWyU/JdWQamdvfMKD/&#10;6g8AgEyMNsjx3/4CgEokG9BDMG+7/ji+RuGcXK29hWQ2nYQW91tXHoBMrHtyyZNU0IExZLXXe1ec&#10;ZU5hNpnk3sQq+lt/FAAk7i4+WB6FCjpQi6TOQI9Hpl3Ftl7hnBI8i4MN15Xkuc8A8I1RprfPCehA&#10;LZI4Az0E87brb+KxUs4zpzRrB/TZdHKe83GIAFRj1ICuxR0Ygynu34hnmZ8K5RRuiDZ3cxgASNmo&#10;HV8COjCGTW/SBzebTnbSPhuD+bGzzKnEpu/9CwEdgIR9nE0no3ZlCugAIxDMqdQQFfQP/ngASNTo&#10;BR970IEabG1fa9v1e23Xh5DxSTinQmFQ3N66v3asSnz0hwNAokbdf96ooAMjWfsGfSSjT3CPoeRY&#10;ey58ef/fbLAM4ebntWUEIDHXs+lkk++3pQjowBiqGYQmmMN39jdsAXTcGgApGr163mhxByox+DCP&#10;tut/aLv+pGmaz8I5/MNGHTSxOnFtSQFIzFYCugo6UIPBWtxDMG+a5ij+PPPXA98ZYotLOJLwN0sL&#10;QCJuZ9PJ6FsmGwEdGNomA6JSJpjD0oY4ZvFcQAcgIVupnjda3IERpBjQNxro0Xb9cfzv+FU4hydt&#10;/B7R5g5AYgR0gAGtFdDbrj9su14whxW1Xb8/wJqdWncAEnA3m062NsBUizvAN0Iwj5PZq5lGDwnS&#10;5g5ACrZWPW9U0IERDLH/dGhLVdAXKuYfhHPYyMZbXbS5A5CIrQZ0FXRgaD+ktqLxRv9BsR03HJn2&#10;YrevFIox1CwK09wB2KXQ3i6gA2xDDOahlf2VBYckaXMHYJe2Gs4bLe5ADb4dWBX+ddv1YdjHJ+Ec&#10;0qXNHYAd23pAV0EHhjbE9OZRxDPaQyv7a1cdsqHNHYBd2dr09jkVdKAGB23Xh5v8z8I5bMWQNzRb&#10;r14AQNM0H2fTyR/bXggBHajB26Zp3rjSkB9t7gDsyE4eEAvoAMCgZtPJ0C2Bp64QAFsmoANFMHQN&#10;6jZGtVubOwDbtJP29kZABwAGNvhAHW3uAGzZzh4MC+gAwJDGakfX5g7AtgjoAED2bmfTydVIv4SA&#10;DsA27Ky9vRHQgSG1XZ/sGejAVhyP9T8Sb5Y+uowAjGync08EdABgCNez6WTsKrdhcQCMTUAHALJ3&#10;tIVfQEAHYEw7bW9vBHRgYD9YUKjS+xHOPv9OvGk68ycGwEh2Pu9EQAeG9NJqQnUuZ9PJNqrnc6ro&#10;AIzhbjad7Pw7RkAHANYVziY/2ObqxZunO1cMgIEl8QBYQAcA1hHC+f6O9uqpogMwNAEdKI496FCH&#10;jzsM58GJvzMABpREe3sjoAMDswcdyvduNp0c7HLK7Ww6uWqa5tbfGgADSaYzS0AHAJYRAvHPs+nk&#10;OJHV2vmkXQCKIaADRVJBhzK9D+/vbRyltgIBHYAhJNPe3gjowFDarg/h/JkFhaKEQXA/hWPUdtnS&#10;fp/ZdHITXx8AbCKpwaP/SeA1AGXY5jnIwLjCMWbHs+kk9WFs4fV9SOB1AJCvpAK6CjqwsbbrwznI&#10;b6wkFOGsaZq9DMJ547g1ADaUVHt7I6ADm4rh3F5QyN91HAJ3mFo7+0Pi6zxL89UBkIHkHvRqcQfW&#10;0nb9D7Gt/VcrCFnLpZ39Iec6eABYU3IB/V9//vlnAi8DyEnb9Yfhhr5pmucuHGQtVJ+TGwC3qrbr&#10;b3weAbCi0N7+Q2qLpoIOLE0wh2Jcx2Ce0rFpmwgVkLf5vnwAdiDJOSYCOvCktuv347TkF1YLspZ7&#10;O/tDTgR0AFaUZEDX4g48KAbzUDF/ZZUge0W0sz+k7foLn1UALCnJ9vZGBR24j2AORbmMwfyq8Mt6&#10;6jMLgCUle0yngA78re36vdgq+tqqQPZuYzt7LccgnsfPr2cJvBYA0pZsQNfiDsyD+bGjiqAIdzGo&#10;npTazv6QtutPfY4B8IRk29sbFXSom2AOxfkY29lvKr20Jz7PAHhC0ieYCOhQobbrf3AjC0Up7di0&#10;tYR99m3X3zoKEoBHJNve3gjoUJcYzI/ij32akL+7GMxr2We+jPDw8bf0XyYAOyKgA7slmEOR3tW4&#10;z3wJpwI6AA/4mPr3poAOBRPMoUhncTp7rfvMHxVuvNquP7OFB4B7JF09bwR0KFfb9UdxAJxgDmW4&#10;jMG86n3mSzoX0AG4R/IB3TFrUJi26w9jMDckCcpQ23nmg2i7/sbnIAALQnv7QeoLooIOhRDMoTh3&#10;cY/5sUu7lvBA49cMXzcA40i+et4I6JA/wRyK9D5WzQ2AW5+ADsCiLAK6FnfIVNv1B/E4IcEcyhH2&#10;mR8aADeMtuvDzdjrEn4XADaSRXt7o4IO+Wm7fj9WzF+5fFCM63ieuQFwwzoV0AHIpXreqKBDPgRz&#10;KJIBcCMzLA6Apmn+m8u2MRV0SJxgDkUyAG577EUHqNtlTjNdBHRIlGAOxTIAbrtOBHSAqmXT3t5o&#10;cYf0COZQrLMYzA2A27K260MV/U1VvzQAcz/m9N2rgg6JEMyhWJcxmBsAtzsCOkCdrnN7MC6gw461&#10;Xb8Xg7mbRyjLbTwyTTDfsXAN2q6/NSwOoDrZDWEV0GFHBHMolsnsaQp70X+rfREAKpPV/vNGQIft&#10;E8yhWCazp+00fvY+q30hACqRXXt78O8EXgNUIQTzOKjos3AOxXnXNM2ecJ6uODU/u0oKAGvLspNN&#10;BR1GpmIORTOZPS8nPosBqpFlQHfMGoxEMIeifWya5kgwz0/b9RdOywAo3sfZdHKQ4y+pgg4DE8yh&#10;aI5My9+pgA5QvGy3NKmgw0AEcyiaI9MK0nb9H4bFARTtv3H2SHZU0GFDgjkUzZFpZQp70X+tfREA&#10;CvUx13DeCOiwPsEcinYXg/mJy1ykUwEdoFhZn9ihxR1W1Hb9fhgO1TTNa2sHxbmL1dWTnJ++87R4&#10;7KUHrADlyba9vVFBh+XFYH5suBAU632smgvmdRDQAcqTdXt7I6DD0wRzKJ6zzCsUBv61XX/psx2g&#10;KNnPjBHQ4QGCORTvMk5mF8zr5cg1gHLczaaTrPefN/agw/cEcyies8z5W9v14QHNcysCkL2z2XRy&#10;mPsvoYIOUdv1h3H42wtrAkW6Du9xwZxvhKGAv1kUgOxlXz1vVNDh72B+q0TmygAAIABJREFUrIIC&#10;xXKWOQ9qu/6HpmlCFf2ZVQLIVmhv/6GEy6eCTrUEcyieYM6TwrTftutPnIsOkLVivusFdKoSKyWh&#10;jf1QMIdiOcucVZ0K6ABZKyaga3GnCgvB/EgbIxRLMGdtbdc7Fx0gT7ez6WSvlGungk7R2q7fW6iY&#10;C+ZQrrM4AE4wZ13HAjpAlk5Kumwq6BQpBnM3W1C+s7jP3FnmbKzt+jAB+LWVBMjKjyXdB6igU5R4&#10;hvmhYA7FC2eZHwrmDOxEQAfIymVp9wICOkWIwTxUzF+5olC0y1gxd5Y5gwt/V23XX/ouAchGcSe1&#10;COhkzVFpUI3bWDEXzBlb+E75ZJUBsnBe2mWyB53sxInsh3H4m2AOZXOWOVvXdv1V0zQvrDxA0s5m&#10;08lhaZdIBZ1sOCoNqnIXp7IL5uxC2Iv+wcoDJK246nmjgk4OTGSHqjjLnCS0XX+jSwsgWUWdfb5I&#10;BZ1kGfwGVRHMSc2xKjpAsoqsnjcq6KQoDn47sv8PquEsc5Kkig6QrKLOPl+kgk4SFvaXH7oZgmoI&#10;5qROFR0gPdcl3zuooLNTC/vLDwx+g2o4y5xsqKIDJOeXkofIqqCzE7FifmLwG1RFMCdHqugAaSl2&#10;/3mjgs4uxKr5uT3mUI3beGRa0V+olEsVHSAZRZ59vkgFna1qu/5l0zQX2tmhCrexYu4sc3Knig6Q&#10;huLvKVTQ2Zo4nd0NDpTvLh6XduxaUwpVdICdK/bs80X/TuelULK261UfoHwhmL9rmmZPOKdA/qYB&#10;dquKjjwVdEZlGBxU431sZ//DJadUqugAO1Xs2eeL7EFnNDGcXxgGB0Vzljk10Q0GsBsfa7nXUEFn&#10;FIbBQfHCkWmHgjm1UUUH2IlJLafBqKAzuLbrD+IeEeEcyuMsc2qnig6wXbc1HdVqSByDipPae+Ec&#10;inPdNM3Ps+lkXzinZvHYwGt/BABbU9VxrSroDKbt+lPD4KA4zjKH7x01TfPJugBsRVX3IPags7E4&#10;DC60nbyymlCMcGTakWAO92u7/sL3HsDownC4g5qWWYs7G2m7fi8Og3OTAmVYPMtcOIeHORcdYHzV&#10;3YuooLM2k9qhKCGYn4QfZ5nDclTRAUYVhsPt1bbE9qCzljgM7kQ4hyI4yxzWE/ai/27tAEZRZSef&#10;Cjori+HcETOQP8EcNmRAKsBo/ltjV58KOitxIwJFcJY5DOfY9yLA4M5q3XInoLOUOKk9hPPXVgyy&#10;JZjDwEIHStv175umeWttAQZT7aBaLe48KYbzcEP/wmpBlm7jkWnnLh8ML35P3pjLAjCIKofDzTlm&#10;jUfFSe03wjlkKQTzX8KXnHAO44ltmCeWGGAQVR9jqcWdB7Vdv980zbmKAGTnLrayCwywPeH9Foao&#10;PrfmAGu7i/mjWiro3CtOav8knENWwpfau6Zp9oRz2K5YRa+66gMwgNNah8PN2YPOd9quDzcYv1oZ&#10;yMr7WDWv+ksNdq3t+ivbwgDW9mPtx79qcecfHKMG2XGWOaTlKHagAbCaj+5nVNCJ4gTasN/jlTWB&#10;LHyMk9mr/yKD1LRdf+H7FGBlPzsKVgUdx6hBbpxlDukLc1w+u04AS7t1b/MXQ+Iq5xg1yMZlfLK8&#10;7wsM0hY7W85cJoClGbIZqaBXzDFqkIXbWDE/dbkgK2Ev+oHvWIAnVX+02iIV9Eo5Rg2SF4L5L7Pp&#10;ZE84h/zEExUcdwjwtBOn0HxlSFyFHKMGSbuLX1RavaAAbdeHdvfnriXAg6o/Wm2RCnpl4jFqwjmk&#10;JwTzd03T7AnnUJQjlxPgQWfC+T+poFciTmoP4fx17WsBCXof95lr74ICOXYN4EE/zaaTK8vzlSFx&#10;FXCMGiTrLAZzT46hbKGK/rtrDPAPl8L597S4Fy4eo3YlnENSzuJ+q0PhHMoXb0AduwbwT7b03UMF&#10;vWAxnF+Y1A7JuIwVc+eYQ30cuwbw1a37ofupoBcqHqMmnEMaQjD/eTad7Psygjo5dg3gH1TPH2BI&#10;XIFiOP9Q+zpAAsJZ5kez6eTcxQAax64BNLF6vmcl7qfFvTDxGLU3ta8D7NhtbGU/dSGAb4RW996i&#10;ABVzf/QIFfSCCOewc3exYu6LB3iQY9eAioV7pT1Hyz5MBb0AjlGDnbuLe0tPfOEASwhb0T5bKKBC&#10;7pWeoIKeubbrw/6Nc+EcdkIwB9bSdn347Hhr9YDK/Nc90+NU0DPmGDXYqbPYzu5LBljHcayk+w4H&#10;anHmvulpjlnLVNv1B8I57EQI5j/OppNDXzLAuuLnx5EFBCriaLUlaHHPkGPUYCc+xor5jeUHhtJ2&#10;/ZVtakAFQvX80IV+mhb3zNizBlt3GY9Mu7D0wAhCFf2ThQUKp3q+JBX0jDhGDbZKMAe2wvc7UDjV&#10;8xWooGfAMWqwVbexlf3csgNbEipLB+bKAIVSPV+BIXGJW5jULpzDuEIw/2U2newJ58A2xdkWJxYd&#10;KNBH83tWo8U9YY5Rg624ja3sp5Yb2KW268NN7HMXASjIz7YLrkYFPVFxUvvvwjmM5q5pmndN07wU&#10;zoFE2KMJlORSOF+dCnqC2q4P+zR+rX0dYCR3sZX0xDnmQGrarg83s69cGKAAqudrMCQuIXEY3IlJ&#10;rjCad4I5kLhQRf/sIgGZUz1fkxb3RCxMahfOYXjhyLQfZ9PJsXAOpCwOU3rnIgGZM7l9TSroCTAM&#10;Dkb1v9l0YjoykJOTWEk3MA7Iker5BlTQd8wwOBjVL8I5kJvY6aP6BOTK59cGBPQdars+TI7+UO0C&#10;wLh+MZ0dyFX8/Lp0AYHMnKmeb0aL+w60Xb/XNM150zQvqvvlYTs+CudAAY5ilx1ALlTPN6SCvmVt&#10;1+83TXMlnMOojiwvkLvZdBLuF85cSCATZ3HQJRsQ0Leo7fqwF/aT/eYwqmtfDkBBwgPHOxcUyIDq&#10;+QAE9C0IU9rbrg9Pwd8W/8vC7p27BkApDIwDMqF6PhABfWRt1x/FI9S0tMN2GEwCFCWeRnHrqgIJ&#10;8yBxIIbEjSSebR6+UF8V+QtCujy9BUp0GLfJAaTmner5cP71559/lvK7JKHt+h9iMH9T+1rALsym&#10;k39ZeKBEbddfePAPJCbMyNiL23EYgAr6QOLRaYdxmIshcADA0MJ9xmerCiTkRDgfloC+gVgtD8em&#10;HaiYAwBjCi2kbde/N3QWSMRd7BxmQAL6kuKe8vOF/a0/GPwGAGzZcayk69YDdu1I9Xx49qCvoO16&#10;iwWJswcdKF08IeY3FxrYodvZdLLnAgzPMWsAABlx7BqQgCMXYRwC+mp8GQIAKTh0FYAduZxNJ+cW&#10;fxwC+mqc7wcA7NxsOglHrl26EsAOHFv08QjoQFHikYcANdBiCmzbWXxAyEgE9NVc5fRioVICOlCF&#10;2XQS7kvOXG1gi1TPRyagr8YxAgBAStwsA9vybjad2PI7MgEdACBT8Wb5nesHjOyuaZoTizw+AX01&#10;9lsAAKk5iTfPAGM5mk0nuom3QEAHAMhYvGlW2QLGcj2bTk6t7nYI6AAA+VNFB8bixIgtEtBX4EgB&#10;ACBFsYpuYBwwtI8y0HYJ6MAyrq0SQNpm00moot+6TMBA7lTPt09AX532MWpy2TTNz03T7LvqAFlQ&#10;RQeGcuJYte0T0Fd3ldsLhjWECsxkNp3sh7am2Dp5mclCvkzgNQDsRBzkpIoObOp2Np144LcD/6nu&#10;NwYeE27qjh+Y1BkeTr3KYPV+SOA1AOxSuKn+4AoAG9DaviMq6KvT5kGJwtaNd6H6/MgxGv72ATKg&#10;ig5s6HI2nZxbxN1QQV+dkEJp3seq+R9P/F62dwDkQxUdWNehldsdFXSo11nTND/OppOjJcI5ABlR&#10;RQfW9M5guN1SQV+dKiK5C8PeQij3twxQtnDs2m+uMbAkg+ESIKCvTqWRXF3HYH7hCgJU4TS2uj9z&#10;uYElaG1PgBZ3KF9ocfxlNp283DCc72WyUqa4A/zV5v5HrKIDPOWjIk4aBPT/b+8Orts4kjAAjzcB&#10;KQPRSEDcCERHIOKGm6kMqAiWzIDMQLzhBjIDIYIVE8ATMjAi0L62m15JBkkQmAGqu7/vvT2uHzAj&#10;jeZHVVe9kD+4FGSVzxEdPTGZ/SVKCej2oAP8n4AOPGeleh6HgA71eViZduQcEUDbchX9pvXrADxp&#10;k20+7Ikz6NtZOc9FUDf5ITvE9M1SKugA/ChV0X93TYA10s5znTaBqKBvx/RropnnlWlnA67GENAB&#10;CpS3dszdO2CNcxclFhV0KNs8V8zNRgDgKWkWyTtXCPjOpbW78aigb8cZDQ4tTWYfL6bjE+EcgOfk&#10;YaFLFwrI7DwPSkDfjl+aOJRVXpmWBsDdugtrqRABrNfHRg+gDqa2ByWgQxm+n8x+qBcsZ9AByiag&#10;A8m1Dsy4BPTtDDWEC9a5fliZduAVGG/cHYBy5SGihsVB29JRF63tgRkStx0BnX0YcmUaAG0yLA7a&#10;dmbneWwCOsSTqhvnpmoCMIDbvBf9lYsLzdHaXgAt7tsRnBhCCua/5cns/oztYDSZOS8PsEaunBky&#10;Cu3R2l4IAX0L2kLomZVp/RPQAR4noEN7tLYXQkCHw1mWsjJtNJmdBPgYAPQg/5uzci2hGVrbCyKg&#10;b88UVLb1sDLt+IAr0wBomyo6tEFre2EMiYP9uskD4LQYAXBIKaD/7g5A9bS2F0ZA354/6LzEPD8g&#10;rUzbj9ctfEmAHWh3hfppbS+QFvftmbLNJpbfTWYXzvfnuJUvCrCNXFFzXA/qda+1vUwq6DCMdM78&#10;ajEd1/JgNBUdoD6pzf2d+wpV0tpeKAF9e6qhPKbGc+YCOkB9tL5CnS4X07Fu30Jpcd+egM7PUqvg&#10;vxfTsV8sAQgvv8BbtwZ1mVfUwdkkFXTY3SpXzK1Mi0PFH2AzqYr+3rWCKqR30jO3smwq6NtTQSe5&#10;TmFQOA9HQAfYjDZYqMe5ocTlE9C35A9/8x7a2VvZaW5tGUCdnEOHOtwpGNVBizu8TKvt7NaWAdRJ&#10;BR3Kt9TaXg8V9N3cl/zheTHt7ABUJXeBLd1VKNqpAcX1UEHfjb8IbbjPuyRVGcphry/A5tK/b29c&#10;LyjSR++odRHQ4XGpnf1iMR1fuUYAVOyLSe5QpLn31Ppocd+NwSr1usvt7B56ANTO4FsoTyoknbpv&#10;9VFBhx8tczu7H19+ZEgcQL0EdCiPc+eVUkHfjb8UdblcTMdHwvlarwJ+pieNJjM/KgBsRkCHslx6&#10;X62XgL4bAxnqkHaa/7qYji9avxCVsbsdYAOL6VhAh3LMvbPWTYs7LWt1pzkAAOVZOndePxX03fjF&#10;uVw3dpoDwN/mLgWE59x5AwT0HWgJK1L65fG3xXR85gG3mdFkVmqruDPoAEAt7DtvhBZ3WnLpzM5W&#10;Sg26zqADADW4sfq3HSrou7sv/Qs0wBA4AHiarkCIKWWNc/emHSrou9MmHZchcACwGQEd4knvso5l&#10;NkYFnVpdGwLXPGfQAYCSnTl33h4V9N2lvzTvSv8SFbnPVfPPrV8InEEHAIqVZifdun3tEdB3p+Uk&#10;htQCdOWc+SBUogEA9ufOO227BHRqMM8tQM7PDUMlGgBgP1I36Jlr3S4BfXeplfo/pX+JQi1zO7v2&#10;H9ZR+QcASpI6Qk8NhWubIXGUKg2BOxbOecIrFwcAKMipjlBU0HfnF679muequYmWAADU4oMhx3QC&#10;+u5SUBxNZqV/jRLYaX44zqADAAznxjsuD7S4U4IbO80Pqtiz3KPJ7CTAxwAAeMx8MR0bCsffVND7&#10;kYaVvanhiwRjpzkAALVK77qn7i7fE9D78VVA71VqZ79YTMdXFX0nAAB4YGI7awnoRHOTq+YeVvTh&#10;yFUE2Ih5I7A/KZyfmNjOOgJ6P9JE8Xc1fJEDMp2dIQjoAJspdt4IFMg7L48S0Puh2rs909njE3IB&#10;APrxwXsvTzHFnUO6NJ29COYrAADszjo1nqWC3o80Zfw/NXyRPUnt7GfO3bAHWjYBgAhurFNjEwI6&#10;+7TMwdzaNPbF0COAzZilA8O5F87ZlIDOPjhnDgBAi9Ku8xN3nk05g94DFeFHrZwz58BU0AGAQ1nm&#10;dWoGSrMxFXSGkvaZXzhnXrbRZFb6BPe3AT4DQGijycy8DuhfKlSdCue8lIDen/SX8FUtX2YH9pnX&#10;xYo1gPrpNoJ+rXLl3PswLyag9+dL4wNW5rlirt0fAICWCedszRl0dpXO1owX0/GJcE5EWjcBnuU5&#10;Cf35IJyzCxX0/nxtrIK+zBVzw9+ITusmwNM8J6EfH7wbsysBvT+tDEMTzAGgLuaNwO6Ec3ohoLMp&#10;wbxNNby0efEEeJrnJOxGOKc3Anp/aj1rIpi3TUAHAHjcpfdk+iSg96e2HYf3XdddeeAAQPVa3kID&#10;u7hZTMcXriB9EtD5mXVpAADwtBTOz1wj+iag9yQF2tFkVvJXuMkVc2shqM2JOwqw3mgy84yElxPO&#10;GYyAzl3XdeeL6biVKfQAALAt4ZxBCej9WnVd96qgz3q2mI5vA3wW4rIbF6BuKuiwOeGcwf3LJe5V&#10;Ke3h6Zz5kXDOBo4ruEg1fAeAofghFjYjnLMXKujt+biYjq9avwg0pZSuFoBD8CMmPE84Z28E9H5F&#10;XrWWWtpPTWcHAL5z5GLAk4Rz9kqLe7+itrinnebHwjmtGk1mWjgB1nvjusCjPgrn7JuAXr80pf3E&#10;lHYap4UT4CejycyzER73wbFQDkGLe7+iheDrxXR8HuBzAADxaG+H9VI4/+TacAgCer8iBXQPFvqg&#10;ugJQL894+Cfv0ByUFvf6pGFwv3mw0JNaJqDb8wvwTyro8H8r4ZwIVND7deghcat83ryUfewAwOEI&#10;6PAX79CEoYLeo8V0fMg1a2lS+5EHCwCwoXcuFAjnxCKg12GeHyyR97DDITlnCfCd0WSmeg5dtxTO&#10;iUaLe//me/5F+sZ+RniWPegAP/LDJa27V+AiIhX0sl0L5wDAFgR0WiacE5aA3r99/UX/YMc5QxpN&#10;ZjW9vGnlBPiRgE6r7oRzItPi3r90huX9gP/9NMji3AoI9qCmtvA3AT4DQCQCOi1yNJTwBPSymDIJ&#10;APTBD5e0RjinCFrc+/d1oP/uvXAO2xtNZgbFAfz1PDxxHWjMB+GcUgjo/RsioAvnsDvtnAB/8Tyk&#10;JR8cDaUkAnp8NwZZAAA9EtBpQToa+ptwTmmcQe9fnxX0a5PaAYCeCejUztwmiqWC3rPFdNxXQLdG&#10;jUOr7cy2M5cAf3nrOlCxdDT0WDinVCro8fjFjyhUWAAqY0Aclbt3NJTSqaAP437L/6pf/ACAIfnx&#10;lVqZ20QVVNCHsc2DIT1Uzj1UYDBeSgE8C6mTHedUQ0CPwfoHGJ496AACOvXxHk1VtLgP4/OG/9Vl&#10;13X/9lABAIY2msxeGxBHRVbCOTVSQT8cLe2wX0euN9A41XNqYagy1RLQh/FU6E4PlLPFdHxb8heE&#10;Ar1x04DGmeBODdJQ5dMeVxtDKFrch/HYr3nXqYonnAMAByCgU7p5rpwL51RLBX0/Ujv7hYcJhfEi&#10;B1AXLe6UzKR2mqCCPoyvuf0mVcx/TQ8T4RwObzSZ+dEBaNJoMkvh/JW7T6E+Cue0QgV9ADmM+5Ua&#10;AIjCD5SUaJWHKpvUTjMEdACA+ikcUBqT2mmSFnegJV5QgVapoFOSdFT0WDinRQI60JLX7jbQmtFk&#10;dmTVJAW5M6mdlmlxBwCom+o5pbheTMfn7hYtE9CBlhy520CDBHRK8MEwOBDQgbYI6ECLBHQiMwwO&#10;vuMMOvAYYRagcM6fE5xhcPATAR14jBc6gPKpnhOVYXCwhhZ3oCXv3G2gMQI6EV0upuMLdwb+SUAH&#10;AKiXgE4k6bz5uWFw8DgBHQCgQs6fE8yy67pT583hac6gA00ZTWbH7jjQCNVzopgbBgebUUEHWvPa&#10;HQcaIaATwc1iOj5zJ2AzKugAAHUS0Dm0D8I5vIwKOtAaFXSgevk4j/PnHMoqr1DT0g4vpIIOtMYZ&#10;dKAFquccyn3XdUfCOWxHBR0AoD4COofgvDnsSAUdAKA+791T9mjlvDn0QwUd+Ie8O7dWWtyBqo0m&#10;M9Vz9sl+c+iRCjqwTs0B3ZA4oHan7jB7Yr859EwFHQCgLiro7MPlYjq+cKWhXwI60BoVdKBa+YjS&#10;W3eYAaXz5meL6fjWRYb+CehAa7y4AjVTPWdI9/m8+VdXGYbhDDoAQD2cP2coN+kHIOEchqWCDgBQ&#10;D+vVGEJaofbJlYXhqaADzal8jRzQqNFkpnpO39IKtX8L57A/AjrQIgEdqJHz5/Tpzgo12D8t7gAA&#10;dVBBpy8fF9PxlasJ+yegAwAUbjSZHXdd98Z9ZEfLPKVd1RwORIs70KJjdx2ojPZ2dqWlHQJQQQda&#10;9NpdBypz5oayAy3tEISADgBQsLyZ4q17yBa0tEMwWtwBAMqmvZ1taGmHgFTQgRZZswbUxPR2XkpL&#10;OwQloAMtEtCBKowmszRT4727yYa0tENwWtwBAMqles6mtLRDAVTQAQDK5fw5z1l1XXe+mI4/uVIQ&#10;n4AOAFAuFXSecp9W8KmaQzkEdACAAo0msxTOX7l3POJ6MR2fuzhQFgEdAKBMquess8pV81tXB8oj&#10;oAPrmHIOEJ+Azs/meUr7H64MlElAB9apPaC/DvAZALamvZ017DaHCgjoQIveuutA4VTPeWAQHFTE&#10;HnQAgPII6CTXadWecA71UEEHACiI9nYMgoN6qaADAJRF9bxtd2lWjHAOdVJBBwAoi4DeplQ1vzAI&#10;DuomoAMAFEJ7e7PmuaX9a+sXAmonoAMAlEP1vD2Xi+n4ovWLAK0Q0AEACjCazF4L6E2xPg0aJKAD&#10;AJRBe3s7rhfT8XnrFwFaJKADAJRB9bx+y1w1/9z6hYBWWbMGABBcbm9/7z5V7brrumPhHNqmgg6s&#10;84erAhCK6nm9VM2Bv6mgA+vUPpBmFeAzALyE88h1UjUHfqCCDrTIRFygGKPJ7KjrurfuWFVUzYG1&#10;VNABAGI7c3+qomoOPEoFHWiRM/ZASQT0OqiaA89SQQdapMUdKMJoMjvuuu6Nu1U8VXNgIyroQIu+&#10;uutAIQyHK5uqOfAiKuhAi1TQgVJYr1YuVXPgxVTQgeYspmMBHQhvNJmls+ev3KniqJoDWxPQgdbM&#10;3XGgEKrn5blcTMcXrV8EYHsCOtAaFQ0gvLz7/L07VYz7XDXXoQXsREAHWiOgAyVQPS/Dquu6i8V0&#10;fNX6hQD6IaADLVk5EwgUwvT2+Oa5am4zCNAbAR1oya27DUQ3msxO7D4PbZWDuX9TgN5Zswa0xMsU&#10;UIIzdymsm67rjoRzYCgq6EArll6ogOhGk9lr589DsjoN2AsBHWiFcA6U4NTu83CsTgP2RkAHWmHC&#10;LlACw+HiMAQO2DsBHWjBnRcsILrRZHbcdd1bN+rgDIEDDsaQOKAFqudACVTPD+/aEDjgkFTQgdrN&#10;DfUBojMc7uBSO/v5Yjr+0vh1AA5MQAdqZ7APUALD4Q5jlYP5pxa/PBCPFnegZqrnQCm0t+/fQzu7&#10;cA6E8cu3b9/cDeAfRpNZDQ+HXw2HA6LLw+H+60btjXZ2ICwt7kCtroVzoBCq5/uhnR0IT4s7UKOl&#10;s+dACQyH2xvt7EARVNCBGqUKyR/uLFCAM8PhBjXPO811VAFFENCB2tzZXwsURHv7MJb5x1r/HgBF&#10;EdCBmixzNQogvNFkdtJ13Rt3qlfpnPnVYjp2zAkokoAO1ORMaztQENXzft2k+SPa2YGSCehALS7t&#10;PAdKMZrMjrque++G9WKeg7l/A4DiCehADe60MwKFUT3f3TIHc5PZgWoI6MBjUkXiXQFX5965c6Ak&#10;ebWa59b2nDMHqiWgAyVLL2mnzp0DhTm1Wm1rN1ZpAjUT0IFSpXB+YhgQUCCV35e7y8HcMx+omoAO&#10;PCZydeIhnH8J8FkANma12osZAAc0RUAHHvMl8IThc+EcKJThcJsxAA5okoAOlGSVd53fumtAaaxW&#10;28gqB/OrAj4rQO8EdOAx0SrU2tqB0jl7/rg/J7Pn6ewGwAHNEtCBx0R6QRLOgaLl1Wqn7uJa17lq&#10;LpgDzRPQgbXSQJ7RZBbh4tzncO7FDSjZudVq/3CTg7nJ7ACZgA48ZXXgF0r7boFanLmTfxPMAR4h&#10;oANPSS3l7w50hT4aEgTUYDSZnVmt9icr0wCeIaADTzlEQL/Pk9qdNwdq0fpwOMEcYEMCOvCUfYdk&#10;g4KAqowms5OGq+eCOcALCejAU/b1UnWfz5p7iQNq02L1XDAH2NIv3759c+2AR40msz8GHBS3yi9x&#10;zpoD1RlNZsdd1/23oTsrmAPsSAUdeM5t13W/93yVUjBPofxKOztQsfNGbq5gDtATAR14zqceA7pg&#10;DjRhNJkdDfDjZjSCOUDPBHTgSenFazSZzXec5n6fg/mtYA40ouaz54I5wEAEdGATZ3mi+0vOoi9z&#10;e/wnK9OAlowms9eVVs9vcgeUZzrAQAR04FmL6fhrXhV09UQlfZWnvv/5Py9wQMNqO3t+kyvmXwN8&#10;FoCqmeIOvEieSpz+d5T/fymQf/XiBvB39fzrgNsv9mWVZ5Bceb4D7I8KOvAiuTKuOg6w3nnh4dww&#10;T4ADUkEHAOhB4dXzZW5j/xTgswA0SwUdAKAfJVbP57lafhvgswA0T0AHAOhHScPhTGQHCEhABwDY&#10;0WgyOyugev5wvvyTwW8AMQnoAAC7uwh8De9ztdz5coDgBHQAgB3k6vmbgNfwJlfLPwf4LABsQEAH&#10;ANhNpOr5Mu8v18YOUCABHQBgS4Gq56axA1RAQAcA2N4hq+epWn6bg7lqOUAFBHQAgC0csHp+l1vY&#10;VcsBKiOgAwBsZ5/V82VekXarWg5QLwEdAOCF9lQ9X+UWdpPYARohoAMAvNyQ1fO7XCm3txygMQI6&#10;AMALjCaziwGq5/fftbD/4X4AtOmXb9++ufUAABsYTWavu65LZ8Bf9XC97vPOcufKAfiTCjoAwObO&#10;dwznQjkAj1JBBwDYwA7V83ke9iaUA/AkFXQAgM1sWj1P09c/fxfHBwqSAAAC/UlEQVTKnSkHYCMq&#10;6AAAz9igen7/EMqtRANgWyroAADPu/opnD/sKE9h/LPWdQD6oIIOAPCE0WR21HXdl4cwngP5F9cM&#10;gL4J6AAAABDAv9wEAAAAODwBHQAAAAIQ0AEAACAAAR0AAAACENABAAAgAAEdAAAAAhDQAQAAIAAB&#10;HQAAAAIQ0AEAACAAAR0AAAACENABAAAgAAEdAAAAAhDQAQAAIAABHQAAAAIQ0AEAACAAAR0AAAAC&#10;ENABAAAgAAEdAAAAAhDQAQAAIAABHQAAAAIQ0AEAACAAAR0AAAACENABAAAgAAEdAAAAAhDQAQAA&#10;IAABHQAAAAIQ0AEAACAAAR0AAAACENABAAAgAAEdAAAAAhDQAQAAIAABHQAAAAIQ0AEAACAAAR0A&#10;AAACENABAAAgAAEdAAAAAhDQAQAAIAABHQAAAAIQ0AEAACAAAR0AAAACENABAAAgAAEdAAAAAhDQ&#10;AQAAIAABHQAAAAIQ0AEAACAAAR0AAAACENABAAAgAAEdAAAAAhDQAQAAIAABHQAAAAIQ0AEAACAA&#10;AR0AAAACENABAAAgAAEdAAAAAhDQAQAAIAABHQAAAAIQ0AEAACAAAR0AAAACENABAAAgAAEdAAAA&#10;AhDQAQAAIAABHQAAAAIQ0AEAACAAAR0AAAACENABAAAgAAEdAAAAAhDQAQAAIAABHQAAAAIQ0AEA&#10;ACAAAR0AAAACENABAAAgAAEdAAAAAhDQAQAAIAABHQAAAAIQ0AEAACAAAR0AAAACENABAAAgAAEd&#10;AAAAAhDQAQAAIAABHQAAAAIQ0AEAACAAAR0AAAACENABAAAgAAEdAAAAAhDQAQAAIAABHQAAAAIQ&#10;0AEAACAAAR0AAAACENABAAAgAAEdAAAAAhDQAQAAIAABHQAAAAIQ0AEAACAAAR0AAAACENABAAAg&#10;AAEdAAAAAhDQAQAAIAABHQAAAAIQ0AEAACAAAR0AAAACENABAAAgAAEdAAAAAhDQAQAAIAABHQAA&#10;AAIQ0AEAAODQuq77H8RjbC9zXl8rAAAAAElFTkSuQmCC"/>
  <p:tag name="ISPRING_COMPANY_LOGO" val="ISPRING_PRESENTER_PHOTO_0"/>
  <p:tag name="FLASHSPRING_PRESENTATION_REFERENCES" val=""/>
  <p:tag name="ISPRING_WEBLINKS_TARGET" val="_blank"/>
  <p:tag name="ISPRING_WEBLINKS_TARGETMJT" val="_self"/>
  <p:tag name="ISPRING_PLAYERS_CUSTOMIZATION_2" val="UEsDBBQAAgAIAM2TPVF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an++UlytsfihAwAA7wwAABgAAABub25lL2NvbW1vbl9tZXNzYWdlcy5sbmetV11zmzoQfe9M/4OGmb7dpr1v98Ehg0HJ1RgjCjhO+qJRQHE0BeQicOr76+9KOK7dNoM/8sIYydo9u+fsrhhd/ahKtBKNlqq+dP6++OwgUeeqkPXi0pll1x//cZBueV3wUtXi0qmVg67c9+9GJa8XHV8I+P3+HUKjSmgNr9o1bz/fkSwunXjMPN/HaUrGIWbeLCCURV6SeBmhEQu9MQ4d1+sKqVDNm4a3AGb0aWNh2GAcevc4YamPwagxTTOWzuKYJhkOHDd7EkjLqiutXSQ1qlWLdLdcqqYVBZI1auEvPM/Bg3yQpWzXqFKFOAJCOiERA/c2vs0yCUl2z6Y0wI6La/5QAoy8EaJGjeCFaM7xEdFk6oUb44HU51u/JQH+Ayu3shCnsTL3Mgwgk0kP3E8wLARsTrJ/HdcHkCb3z7J9QjJdNqA3JFa87HqSNooccjf2/AnLKPPimI1nWfYT95jn34ZO+zTKEhqy2ItwyCJ8lzmueR53Lk7wreOa5+C5WZLgCLQZQq4ZSa1QfTqNQ2yFeq869MRXArUKraR4trIUdSsb4LYEIsxGrmCh7gapDejUg7QnOM0S4htKHTdVTbP+q1d71z6pBtxpVPTyKaxPw4PZXzZCg+ueDWUqBOqmUBWX9cWQa4gRyjH20nROk8CIvwU9crTkWj+rptiLb9fRkGES+RRS6Gc7xk11bw0DRgndq2lE3g4bA5SezcyGkTmJAjpnmRWCIaPqdAsJr5alaIVFK00oPLdZeRCPCpgpBV/1WQPvlqbBBE2hRrwbzMb0DjQAoqPHnKATx6WTY07c4xQCwunQmci7JTd9+YM6X6TzIs2cGyWU602nNMytpOo0rBg2QUA2en1xnJsUf5mBYogXvlIBvdWXNr2QK+hxQLZoBh1BUfo4INEN+zIjX9m1R0LbgX6lma/tSODFite5AGJz3mmB1rBXyMLuGYlZ/987+R/i7aYgP2xqOQrw3Ydj8eyV/yvq420rqmU75NokbAP/FBSmnF6FcEjop/nfTuw3YWZnxp/Nz95d4hiOBkGcmanD2XpTJFYpB3dJK5TT2+POzNprYxnJQrjuRGBwsb3LlbKScJM4wOZsik1GU2g2ffPZi2SuurKwwirlN9uAYDB1lfh9Gj42qrKrJdcvie0b4NU5KPrgkt5pfMRU3GrjYH52pHE6S+lsbDGnjF5fw0R6fBw6kRGI/U0uJLwvtkpVsPQL0u2btp8mo087Xyr/A1BLAwQUAAIACABqf75SFR5gG6MAAAB/AQAAKQAAAG5vbmU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qf75SH1SKajADAADHDgAAIgAAAG5vbmUvZmxhc2hfcHVibGlzaGluZ19zZXR0aW5ncy54bWzll91P2zAQwN/7V1iZeFwD2iZNKC1i/ZCqjYJIYfCE3NhtTjh25o925a/fOW5L2coWviS2PVRN7Lvfne/O5zg5+F4IMuPagJKtaK+5GxEuM8VATlvR2aj/9mNEjKWSUaEkb0VSReSg3UhKNxZg8pRbi6KGIEaa/dK2otzacj+O5/N5E0yp/awSziLfNDNVxKXmhkvLdVwKusA/uyi5iZaEGgD8FUou1dqNBiFJIB0p5gQnwFrREJ3tC2ryKA4SY5pdT7VyknWUUJro6bgVven0unvddyuZQOlCwaUPh2njoB+2+5Qx8A5QkcINJzmHaY6eYrDmwGzun2IvncS/MipyWDP1jI7CxUu7hOOEcjrjS2M4Qq2lWY761rQnVBiexJtDKzHwIaSZhRl6dqse/J04IVJXlkrbttUOET8NrijxPZhkojaMLd/JWAmMbeUUlkkx5mxICx6inV6D7KPQXkQmtACxaEXHJZckpRKTC5YKyNa6xo2NBVsltb+UPtRABTmTgNXHyVEa3VoPi8pyqg3f9Go1Y3xks/ZX5QQjC+WIgGtOrCIYXVfgU87JZgrIRKuiGsUSscQIQIsz4HPODqpQLYH3GbpEE4VDTSzFUnAbLHxzcEPGfKI0cjmdYeHiOJjAbz4IXFJjbqF05eNO+mXQ7V0Nht3exY5fIGUzKrMHwrGceFHaF+HTBZHKrvQwHBl1hldJYcCquTpraz4+DeuKxjw/Uzbu8A0UTtDnxK8DsoF+wZS/jJWHJP6PHtQ2m9NZtdH95q3QuMUBUxKYOJFhSwK57IA1gBmVREmxIDTDpmx825iBcgZHQoMIaPN4D4M+lmn1NoUZNkmlGde/R7KFxEaZ9ZUufDIZ8edfK+p2RhizUe/0sDManA9Gl1ej3sUonEZr9Xhr90xi39S393h/aLzGFn9y2juvE/khBqFWhnppLdxxHanjz3WkTsOZdLJxHtVyAXvMNOwZ7DICCsAieEUV85SvglBtz1wxf82G+QdW//o+CWuvP+0dDT4df+n+77vgqXEIb6s7U3znXpPEWy9AfqYACQVeq/yhuL41tT+8303i7VONBtLuXj7bjR9QSwMEFAACAAgAan++UnFXlJ0VAQAA0QIAABwAAABub25lL2ZsYXNoX3NraW5fc2V0dGluZ3MueG1sjZLRToMwFIbvfQqC95BNjZqwJm7ojdEs2V7gAAfSDHpIeyDh7a2FDVSI61X7///X0542MiepvBa1kaQ2/soXN54XpVSSPiCzVIX5Vs6aJ7ONnzTMpIKUFKPiQJGuoPTF7ZsbUeiS/1Fka17L5JDiWOZh/bSNr0KGGvfbx3j3vATUUGCQQHoqNDUqs/nda7yK7yb5YTptSGR+dgcapgODZsG6wSgc171voMUXJStg22drMJohOef0TElU7zUa2y5nihxKY4k/+niEfQndZTNzBmacJeQoKxTrOcQ5PaaglYVTj12NItdoi/wS+yQqSEp8xy4h0NnnJTLcfdHuaXvHpsIPylDUmqqao3AiuYcZn8HO7VcWX1BLAwQUAAIACABqf75S15twlisDAABvDgAAIQAAAG5vbmUvaHRtbF9wdWJsaXNoaW5nX3NldHRpbmdzLnhtbN1XTU8bMRC951dYW3FstqiXCiVBNB9qVEgQGyickLN2siO89tYfScOv73idhEADXSgRqIco2fHMm/Gb8XO2cfgrF2TGtQElm9F+/VNEuEwVAzltRuej3scvETGWSkaFkrwZSRWRw1atUbixAJMl3Fp0NQRhpDkobDPKrC0O4ng+n9fBFNqvKuEs4pt6qvK40NxwabmOC0EX+GUXBTfREqECAH5yJZdhrVqNkEZAOlHMCU6ANaMBFvvN5iKKg8OYpjdTrZxkbSWUJno6bkYf2t3OfufzyieAdCDn0rNhWmj0ZntAGQOfn4oEbjnJOEwzLBS5mgOzmf8Ve+9G/CdGiRy2TD1GW+HepV2C44JyOuXLZGih1tI0w3hrWhMqDG/Em6aVG3gGaWphhpXdhYd6J06IxBWF0rZltUOIB8YVSvwITGOiNpItn8lYCaS2LAqnJB9zNqA5zsRpT0ZkQnMQi2Y0LLgkCZXYUbBUQLqOMG5sLNiyk72l95EGKsi5BBw5Tk6S6C5n2EqaUW34Zi2rFeP5TFs/lBOMLJQjAm44sYogpy7HXxknm8STiVZ5aRXUWGIEYMYZ8DlnhyVBS8DHEl1hitxhJM5fIbgNGX46uCVjPlEacTmd4bSiHUzArz8LuKDG3IHSVY17yXG/073uDzrdyz2/QcpmVKbPBMch4nlhd4JPF0Qqu4pDOlLqDC+bwoCVa1X2Vn95G9ZzjH1+pW7cwzeQO0FfE35NyAb0Dlu+myzPafxfK6icNqOz8qD7w1tC4xEHbEnAxIUU1QrkUvcqAKZUEiXFgtAUpdh42ZiBcgYtQSACtHl5hSEex7R8msIMRVJpxvXTkGwhUSjTntK5byYj/tJrRp32CDkbdc+O2qP+RX90dT3qXo7CHbQOj7eqZyP2Ur5d2f1V8VDYx2+n7Kdn3YsqhA9w75Ua000qwQ2reA2/V/E6C1fR6cY1VKkElJZpOCooLgJywN6/o0HZ+hcAnpyUMFuvPCjv4Hj897ve2muzTRZIwnPwQbvWh8oEJN2T/tfhcWenTEA1Kt52FP6VifC0eiWK7722NOKt7zc1tN9/SWzVfgNQSwMEFAACAAgAan++Uo5z9vpqAAAA5QAAABoAAABub25lL2h0bWxfc2tpbl9zZXR0aW5ncy5qc6vmUgACpRwlBSuFajAbzE8qLSnJz9NLzs8rSc0r0cvLL8pNBKtRUnYDAyUdnIrzy1KLCChNS0xORTHU1MjCyQWnSoSJJk7mLs6WyOoKEtNT9ZISk7PTi/JL81IgypxdXQxdjJXAqmq5agFQSwMEFAACAAgAan++Urx9NfdKAAAASQAAABcAAABub25lL2xvY2FsX3NldHRpbmdzLnhtbLOxr8jNUShLLSrOzM+zVTLUM1BSSM1Lzk/JzEu3VQoNcdO1UFIoLknMS0nMyc9LtVXKy1dSsLfjssnJT07MCU4tKQEqLNa34wIAUEsDBBQAAgAIAMyTPVE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Bbfr5SnF4yCBQGAAA3FwAAHQAAAHVuaXZlcnNhbC9jb21tb25fbWVzc2FnZXMubG5nrVjbbuM2EH0vsP9AGAjQAtvsboFdFEXiBS0xsRBZ9Ep0vGlRCIxE20Qk0dXFifvUr+mH9Us6pGTH3gskJXmwYVGeM0PynJkhzz4+pAnaiLyQKjsfvDt9O0Aii1Qss+X5YMYufv51gIqSZzFPVCbOB5kaoI/DVz+cJTxbVnwp4PerHxA6S0VRwGMx1E+Pz0jG54PpKMSWRYLAGbkkxDPboaGHfR8zh3qhi0fEHQxxFUuFMp7nvIRgzt40CO2AUxffED8MLAKgGpqyMJhNp9RnxB4M2UqgQqZVYnCRLFCmSlRU67XKSxEjmaES/sKjCDzIW5nIcotSFYseIQRXjheCezO/ZthxHXYTTqhNBkOS8dsEwohyITKUCx6L/Dk+POpPsNuA27J4IfSpTwLiMVjM6ZgyOhhOc1GIrAS49UqVqg+e69gQZ0gvQovOPDYYBomMBTr5NCOB2XdvNhkR/wSpBTphlMF0dq+Ckx6OrsHPN+h0Dc6eRqc5hgWYYP+qXhPLJzBgh3OHjQdDC1ZXk+Zeliskg3UOQkFiw5OqZlcjpTZ3I2xdhYyGeDoNRzPGHuMe8eiuzdqikyn2bkKXXtJw5FxCWCpd82yLXLVUP/7y4cPDu/cffuoFEwCf3GMgZJDev+0A5DGfuiGgETf0yGfYbf3dz47OmOt4wOfmRz9roO418BW+W+1mvg8kbxjqBCZf6LVwickXN6pCK74RqFRoI8W9yQ4gApmDxAyH4UWkYCCrWhVm0wkGEoGumO9YmqAgBJXn29d10qnKlcrBXYHiWsWx8alZpd+va/3V3FI6UUH6ilXKZXba7nruuRTbhmQTYDe+hMVl+0kB0hG8ofRGy+Y1uLjPEsVjtICUgiQNEF+vExk1KbTh/TTh29YofDx3vEsgO3UDSF/2bkQnxRjZOdeT7Yni44D4AJDzQuRPsA0N1405wknSD2HsXI5d+DAdwlguVwl8yr5xTAkwYSpaM0WTjnEQzKlv60XT2ZijNS+Ke5XHRyw93M82YMezKAjBYgfgulTugYEfElqBPBdR2Q4GUWLD70ZXMFUgYMhMMtCSSquiBNmk60SUwkQr9VR4ZCh1KxYK9JUIvqm5D96N2Fpp7uKZZ43DEdunUJdXWbTqaAfi/KY+DtVQAU0OOd8aU4MWjuhnyC6QDGkfC3oFOfCqj8UNCWCRSdBm4+Fr57Iuk5D3dklpl/QirnNMsm1aIc2mjVRVASN6SSA1mR0pTvu5CQjUdY852P1Obq1Rd33YUm6giQECirzVEaR7i9haVJ9mzu/hBXZcU6m/pB7fmp6PxxueRQLIFnG9p1t4F8vYvNO0N/7/quTfiJdNqj9pqoRnk88nfeM5KizfUQQvS5GuyzbXesGa8J8ShZb4d0PoMvWn+d+35C+yMwdN/LP35+iw0GePWoN45kp1362XjqTp/Ak0LLo4Qo+RdLcaa7cjh+qK2H7ueLRzvIujY4aTLVR3a482AJ5CT8UIxrDGJvIAWp0UqlB3W3P2OAzfnDq628/JKHAYVJ25uC1k2erZ6LlzfTVyfnphPehZj4oNc5gLIXsAuNwfqROZQvxxB8zZhOxWoC4RRzOZqyqJjfwTeWfKBKxtlYqvu+FFrlIzmvBiR/+6TH18ThT15Pza6bRHP7VXcOf9ORDw03cpINiHNsbCnqV7H0urPeloBPLRS+GyYNc6gY5SXkYrKMcLVWVxR6D6CGaTCwxgzZwDwfP2LqwB+CKMehQ1o7/1AtEdHSRRsgf7w1OlKP7sDaKnsceoLy9K8VC2A81GhkVBSC8uoJNbLNosGB4dh2weulg1R+WdXceTM3OA/S9yJOV1UUxVCkOn7X6Zvq4zZMGMYWs8Af0FRm6qyqHp7IOwo5tFZz4c6RrlWgAEDQSTZSIQeeBab31Q9cUPZGZzSBsMJzy/g7TOlEp6xWY2UMup7DenxzuQqkxk1ivy5xVVPWHmTENs2+ZCCFYSzvt3dQ8Rw4Ezam6GErXsDGaNsQdV4ws8EcuyL6BPyP7CR19qmAsEV3F9Uf3fP/+22deXhE1OhrRXPz8mvc3XdXv/VJgr7rM3Bzfe/wNQSwMEFAACAAgAW36+Uh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bfr5SWZ4wiZUDAADeEAAAJwAAAHVuaXZlcnNhbC9mbGFzaF9wdWJsaXNoaW5nX3NldHRpbmdzLnhtbO1YzXIaRxC+8xRTm/LRrGTLsaNaUDmwVChLQGk3tnVSDTsDO6X52cwPGJ/8NH6wPEl6dgBDJNsr2ySqSg4UbE/3199093TvkJy9ExwtqDZMyU503D6KEJWFIkzOO9Hv+eDxiwgZiyXBXEnaiaSK0Fm3lVRuypkpM2otqBoEMNKcVrYTldZWp3G8XC7bzFTaryruLOCbdqFEXGlqqLRUxxXHK/iyq4qaaI3QAAA+Qsm1WbfVQigJSBeKOE4RI8BcMr8pzAccmzKKg9oUFzdzrZwkPcWVRno+7UQ/9dL+cf/pRidA9Zmg0sfEdEHoxfYUE8I8C8wz9p6ikrJ5CXSfnERoyYgt65+x10/i2yg1dtg69ig9BTGQdg0vqMUEWxwegz9L31mzEQQRWUksWJHDCvL770T9/Pq3q0l6eT4cvbrOx+PzfDgJJGqbeB8nifcdJUBIOV3QrZ8EW4uLEniDzQxzQ5N4V7RRYz6DuLBsATGhf6M5c5xnrqqUtl2rHa1p7Aq39D4Dk8yU3Nu7f0ZTxSG1NSmoUjGlZIQF3Ul2dsPkADSPIzSDOPFVJxpXVKIMSygwZjFnxRbAuKmxzNaFNVhrv9QMcwR4cAIousiiTxTCzooSa0N3qW1WjE9r0X2jHCdopRzi7IYiqxCE2An4VVK0m38000rUUqhQiwxn4HHB6JKSszpea8DPOboCF8KBJRyHilMbPPzh2Hs0pTOlAZfiBRwekDMT8Nv3Aq6wMZ9A8Ybjo+x82E+vh6N++vaR3yAmCyyLe4JDTVFR2YPg4xWSym7sIBwFdobWSSGM1GtN9tb+9jRsyxry/IOysYdvmHAc/0j4bUB2oA+Y8sN4uU/iv8qgsdsSL+qD7g9vDQ1HnEFKAiYsFNCSmFy3wQaABZZISb5CuIDObHzbWDDlDEhCgwjQ5tsZBnso0/ppDu0TPGpCdSPIo+MnT0+e/fz8xS+n7fjPDx8ff9FoPbMmHHt3YWj1vji1btkOlBa+esiO/XCUp5cve/nw9TC/us7Tt/k+QM3pdrtOYj9K7p4sflQ92MEyuUxfN0nOCCLRqC7SrBHcuInW+FUTrcswCSc7U7ARBehs83BSobdxJhhUwsHq9B+qte9+iwnFephae8iB+95D+l+N28N+bT5Q5LL0Yvjr+Lz//5n9tyIYnrbXz737ZhLfeSH2K4JJJiCs/j1le4vuPjs5ghvsnUutFqDt/yfRbf0FUEsDBBQAAgAIAFt+vlLDSa+YbQMAAP8LAAAhAAAAdW5pdmVyc2FsL2ZsYXNoX3NraW5fc2V0dGluZ3MueG1slVZdb9owFH0evwKxd1gpG62UItGWStVYW62Mdye5gIVjR7ZDx7/ftRMnDoQmI6oU33tOfD+OrxuoPeX9A0hFBb8bjAez3pcgyqQErleQpIxo6IdEwXN8N3j6s1wORhYhmJDvoDXlW4WGwtKniIpEkhJ+XIqtGIYk2m+lyHg8mH19ujZPMLLQE9LumIJklO8R9318c//41IxjVOlnDclwQyIYCgwcCYurxXgx7kJIJSgFJpjbx/l4/qOFw0gIzO0ymU5uJvNOjGqbJ/vrRDpQRbUlTcfT6+mkmYSlRWy9rp/skcM1/NUtGaQizdLu/Uql2JokTxhT87QwmCAxygbhj7fmaYGjBI9mkxZhdEmRbKEebwTxVXwpQ9wXZB2/sb9mfJhpLfgwElzj2RlyIRPC/o9TCK0Dw4q53ALrEsYdCE7I4TSOLpRdMRpjkYSMLRS+maeCFm/eyQ9M8FKwNyO02kQweg4ZzDaEKQhGbmlcaic+XjON5710+yYHecMWvJFMwUzLrMBUNof6DR+Uxx6kMDj/WrAsgYc8TA9Wtzv0w8O9rZgfV2krA5NwKExeZJXR4V5QlGc4z+hw76bqr5wdz8CnHsNwR+Oe2O5Vlc5pXqG/BMAJvrvquJV1mc8vzeRR3n6FwQISEcPMCmJFEzCdCUbWZoIYnUQRcHKgW6LxGvllMOHRhq6C0YkjF1GjZgJNNYNzJUUikwqDQOe6LqoGjyHkoldzvYSNdti60ZXeXFN+r+26Rb7Fl/Iq5Yu+xgvsbpAQuQe5EoKpQb+g4GzC8tp78xRu7gk8+CCf+UZ4BLtnI4MLDaoTUuSHqROWaE2iXYKhNIddFs92r7FLQbHfefd4loQgF9hxCk5qdZtB7eh2x/BPryl8QFyHX3Aant7hpzihpYo9g+0xEBntnMLzhbEnGdOUwQHcSPAMJskL6QQKRX2eo1FOXW2epVVqxfSopOCj6o4z+BrjacbnnhYpaxIqm041Ez4fzMVgMzL0EbnBSsX/JDob6oVN8WpHMi3eNZG6aES1tsmSA8w5TewAQbMuRdHkMQwmRFoUwbpcmGd2t7m5UsoPlVk1eJoJZjjOxk0E66nPxhWet9lGAvhz0Rp75bT+CcdQEBm/lIDa+G5wGy5mhteZHbE4mpNUByPPZFtRVh3f8d/+Wa/3D1BLAwQUAAIACABbfr5SGLw3iI0DAABoEAAAJgAAAHVuaXZlcnNhbC9odG1sX3B1Ymxpc2hpbmdfc2V0dGluZ3MueG1s7Vhbk9JIFH7nV3TF8lHiqLvqVGDKhUxJOQPUJF7maapJN6TLvmT7AuKTv8Yf5i/xdBoQHBwzKu5u1T5QpE/3+c7t63MIyck7wdGcasOU7ERH7fsRorJQhMlZJ3qZn957EiFjsSSYK0k7kVQROum2kspNODNlRq2FowYBjDTHle1EpbXVcRwvFos2M5X2u4o7C/imXSgRV5oaKi3VccXxEr7ssqImWiE0AICPUHKl1m21EEoC0rkijlPECHgumQ8K8+dW8CgOpya4eDvTyknSU1xppGeTTnSnl/aP+g/XZwJSnwkqfUpMF4RebI8xIcw7gXnG3lNUUjYrwdsHjyK0YMSW9WPszyfxdZQaO0SOPUpPQQqkXcELajHBFodlsGfpO2vWgiAiS4kFK3LYQT78TtTPr55fjtOLs8HwxVU+Gp3lg3FwotaJd3GSeNdQAg4ppwu6sZNga3FRgt+gM8Xc0CTeFq2PMV9AXFg2h5zQr9ycOs4zV1VK267VjtZubAs37n0DJpkquRO7X6OJ4lDZ2ikgqZhQMsQCcjA+lRGaQmL4shONKipRhiUQilnMWbHRMG5iLLM1kU5Xp59phjkCsgDjKTrPoi82QyhFibWh276sd4yvY9F9rRwnaKkc4uwtRVYhyKkT8FRStF1wNNVK1FKOjUWGM7A4Z3RByUmdoBXgtwxdggnhQBPoX3Fqg4W/HXuPJnSqNOBSPIfLAnJmAn77VsAVNuYLKF77eDc7G/TTq8Gwn7656wPEZI5lcUtwIBEVlT0IPl4iqexaD9JRYGdoXRTCSL3XJLb2j5dhw2Oo8y+qxg6+YcJx/CvhNwnZgj5gyQ9j5TaF/64Hjc2WeF5fdH95a2i44gxKEjBho4BuxeSq7zUALLBESvIlwgW0YuPbxpwpZ0ASGkSANj/uYdAHmtarGcxGsKgJ1Y0g7x89ePjojz8fP3l63I4/ffh470al1ZAac+zNhSnVu3FMXdM9VVp49pAt/cEwTy+e9fLBq0F+eZWnb/JdgNqn6+06if3s2D9K/Gz6epJM/rlRMr5IXzUpxxBib8SENGsEN2pyavSiyamLMPvGW3OvkQvQy2bhbkI340wwqP3BmPmb2LX3hwq7kV6BkIdh1785VXsv4v+paswqs69roYwK5pV+U/s6UNay9Hzw1+isf9D0sWb5+w+S7mfTF1ab98edF8Yk3vtG2wL57r8D3dZnUEsDBBQAAgAIAFt+vlL+q/KHtQEAAG4GAAAfAAAAdW5pdmVyc2FsL2h0bWxfc2tpbl9zZXR0aW5ncy5qc42Uz2+CMBTH7/4VhF0XMpEN3c1FTZZ4WDJvyw6lPJFY2qYtTGb830fxV4HibC/0y4fv63ulbz9wquFi13l19vVzvf5ormsNtKZEDo9NnfTomdZdSdIYVmkGJKXgtpDi/OlFPlwJm7FLa9Oo/NS20vBzmX6zRkSaOLdYCIsmLVphM/yxgDsb+NtI7ZTWMSWjzlGuFKMeZlQBVR5lIkM14z6s62Fm2IJZAeIfdI0wNEyf/XEU95JXxyAKYzwxOcwyjmi5ZAnzIoS3iWA5jY/0YqSnSW9KDqI68e0l7NtsYQIklepdQdYOPB/O/bnfT3IBUsIp7mQ29acvVpigCIiZUBiMg+kNtGG8qMcNukhlqs506IejMDBpjhLoVAlDPIxHTYxWXp1qdoIfOQU71ZcMJ6gE0bHq/hic8ZzfcYBcsERXpIuGelpRwlCc0uTIzSZ6Wjm9WW3b92/ULcOLmIjPpwdPeppMpxiNa8Za12xjubVZX3e5ozUo6+WWrahLW18gNpHaxP6G1havnaqxH9VuNnr9VWWOxBbEijFSNVDHRUohvMmqllIl8G22Bute8d1Ztbc1OPwBUEsDBBQAAgAIAGZ/vlKUE7MiaQAAAG4AAAAcAAAAdW5pdmVyc2FsL2xvY2FsX3NldHRpbmdzLnhtbA3MMQ6DMAxA0Z1TWN4p7daBwMZWltIDWMRFkRwbkYDg9mT7w9Nv+zMKHLylYOrw9XgisM7mgy4Of9NQvxFSJvUkpuxQDaHvqlZsJvlyzgUmWIUu3iaOJTKPFIscdhGo4VNe/8Aem666AVBLAwQUAAIACADBfL5SjHjtXvcAAABlGQAAFwAAAHVuaXZlcnNhbC91bml2ZXJzYWwucG5n6wzwc+flkuJiYGDg9fRwCWJgYNnAwMDcxcEGFOlOX9kFpBiLg9ydGNadk3kJ5LCkO/o6MjBs7Of+k8gK5HMWeEQWMzDwHQZhxuP5K1IYGCR+ebo4hlTEvb3hyNtgwHDA4c/qOY2ZEvIsGyZOsHs3adaLrUCNDApnDjCBqLNUoXKzE3oNVTwnAdES/7e35CJAVhScoqYVo9QoNUqNUqPUKDVKjVKj1Cg1So1So9QoNUqNUqPUKDVKjVKj1Cg1Sg1K6u30RlXwHIHKXLPnNX6Xq6OZuUETBf/SEhiB1ATKKIFt13i3N+jsXX7ktRTIVE9XP5d1TglNAFBLAwQUAAIACADBfL5SYFtLtUkAAABrAAAAGwAAAHVuaXZlcnNhbC91bml2ZXJzYWwucG5nLnhtbLOxr8jNUShLLSrOzM+zVTLUM1Cyt+PlsikoSi3LTC1XqACKAQUhQEmhEsg1QnDLM1NKMkAqzM0QghmpmekZJbZKFhYIlfpAMwFQSwECAAAUAAIACADNkz1Ra18zBNUCAAD3BwAADwAAAAAAAAABAAAAAAAAAAAAbm9uZS9wbGF5ZXIueG1sUEsBAgAAFAACAAgAan++UlytsfihAwAA7wwAABgAAAAAAAAAAQAAAAAAAgMAAG5vbmUvY29tbW9uX21lc3NhZ2VzLmxuZ1BLAQIAABQAAgAIAGp/vlIVHmAbowAAAH8BAAApAAAAAAAAAAEAAAAAANkGAABub25lL3BsYXliYWNrX2FuZF9uYXZpZ2F0aW9uX3NldHRpbmdzLnhtbFBLAQIAABQAAgAIAGp/vlIfVIpqMAMAAMcOAAAiAAAAAAAAAAEAAAAAAMMHAABub25lL2ZsYXNoX3B1Ymxpc2hpbmdfc2V0dGluZ3MueG1sUEsBAgAAFAACAAgAan++UnFXlJ0VAQAA0QIAABwAAAAAAAAAAQAAAAAAMwsAAG5vbmUvZmxhc2hfc2tpbl9zZXR0aW5ncy54bWxQSwECAAAUAAIACABqf75S15twlisDAABvDgAAIQAAAAAAAAABAAAAAACCDAAAbm9uZS9odG1sX3B1Ymxpc2hpbmdfc2V0dGluZ3MueG1sUEsBAgAAFAACAAgAan++Uo5z9vpqAAAA5QAAABoAAAAAAAAAAQAAAAAA7A8AAG5vbmUvaHRtbF9za2luX3NldHRpbmdzLmpzUEsBAgAAFAACAAgAan++Urx9NfdKAAAASQAAABcAAAAAAAAAAQAAAAAAjhAAAG5vbmUvbG9jYWxfc2V0dGluZ3MueG1sUEsBAgAAFAACAAgAzJM9UTZhWAJHAwAA4QkAABQAAAAAAAAAAQAAAAAADREAAHVuaXZlcnNhbC9wbGF5ZXIueG1sUEsBAgAAFAACAAgAW36+UpxeMggUBgAANxcAAB0AAAAAAAAAAQAAAAAAhhQAAHVuaXZlcnNhbC9jb21tb25fbWVzc2FnZXMubG5nUEsBAgAAFAACAAgAW36+UhUeYBujAAAAfwEAAC4AAAAAAAAAAQAAAAAA1RoAAHVuaXZlcnNhbC9wbGF5YmFja19hbmRfbmF2aWdhdGlvbl9zZXR0aW5ncy54bWxQSwECAAAUAAIACABbfr5SWZ4wiZUDAADeEAAAJwAAAAAAAAABAAAAAADEGwAAdW5pdmVyc2FsL2ZsYXNoX3B1Ymxpc2hpbmdfc2V0dGluZ3MueG1sUEsBAgAAFAACAAgAW36+UsNJr5htAwAA/wsAACEAAAAAAAAAAQAAAAAAnh8AAHVuaXZlcnNhbC9mbGFzaF9za2luX3NldHRpbmdzLnhtbFBLAQIAABQAAgAIAFt+vlIYvDeIjQMAAGgQAAAmAAAAAAAAAAEAAAAAAEojAAB1bml2ZXJzYWwvaHRtbF9wdWJsaXNoaW5nX3NldHRpbmdzLnhtbFBLAQIAABQAAgAIAFt+vlL+q/KHtQEAAG4GAAAfAAAAAAAAAAEAAAAAABsnAAB1bml2ZXJzYWwvaHRtbF9za2luX3NldHRpbmdzLmpzUEsBAgAAFAACAAgAZn++UpQTsyJpAAAAbgAAABwAAAAAAAAAAQAAAAAADSkAAHVuaXZlcnNhbC9sb2NhbF9zZXR0aW5ncy54bWxQSwECAAAUAAIACADBfL5SjHjtXvcAAABlGQAAFwAAAAAAAAAAAAAAAACwKQAAdW5pdmVyc2FsL3VuaXZlcnNhbC5wbmdQSwECAAAUAAIACADBfL5SYFtLtUkAAABrAAAAGwAAAAAAAAABAAAAAADcKgAAdW5pdmVyc2FsL3VuaXZlcnNhbC5wbmcueG1sUEsFBgAAAAASABIAVgUAAF4rAAAAAA=="/>
  <p:tag name="ISPRING_CURRENT_PLAYER_ID" val="non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100,&quot;optimizeImageForResolution&quot;:&quot;T_FALSE&quot;},&quot;audioQuality&quot;:100,&quot;videoQuality&quot;:100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chap\repos\7map\doc\meetings\general\Projet_7map_final\webobject\wo3\Issues · 7map_7map (5_30_2021 5_24_24 PM).html"/>
  <p:tag name="ISPRING_WO_WEB_ADDRESS_RELATIVE" val="Projet_7map_final\webobject\wo3\Issues · 7map_7map (5_30_2021 5_24_24 PM).html"/>
  <p:tag name="ISPRING_WO_DISPLAY_IN_SLIDE" val="1"/>
  <p:tag name="ISPRING_WO_FULL_SIZE" val="0"/>
  <p:tag name="ISPRING_WO_WINDOW_WIDTH" val="720"/>
  <p:tag name="ISPRING_WO_WINDOW_HEIGHT" val="540"/>
  <p:tag name="ISPRING_WO_SHOW_AFTER" val="0"/>
  <p:tag name="ISPRING_WO_INCLUDE_FILES_AND_SUBFOLDERS" val="1"/>
  <p:tag name="ISPRING_WO_SLIDE_POS_X" val="0"/>
  <p:tag name="ISPRING_WO_SLIDE_POS_Y" val="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chap\repos\7map\doc\meetings\general\Projet_7map_final\webobject\wo4\Global Feature progress (5_30_2021 5_26_59 PM).html"/>
  <p:tag name="ISPRING_WO_WEB_ADDRESS_RELATIVE" val="Projet_7map_final\webobject\wo4\Global Feature progress (5_30_2021 5_26_59 PM).html"/>
  <p:tag name="ISPRING_WO_DISPLAY_IN_SLIDE" val="1"/>
  <p:tag name="ISPRING_WO_FULL_SIZE" val="0"/>
  <p:tag name="ISPRING_WO_WINDOW_WIDTH" val="720"/>
  <p:tag name="ISPRING_WO_WINDOW_HEIGHT" val="540"/>
  <p:tag name="ISPRING_WO_SHOW_AFTER" val="0"/>
  <p:tag name="ISPRING_WO_INCLUDE_FILES_AND_SUBFOLDERS" val="1"/>
  <p:tag name="ISPRING_WO_SLIDE_POS_X" val="0"/>
  <p:tag name="ISPRING_WO_SLIDE_POS_Y" val="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141</Words>
  <Application>Microsoft Office PowerPoint</Application>
  <PresentationFormat>Grand écran</PresentationFormat>
  <Paragraphs>44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Cascadia Code</vt:lpstr>
      <vt:lpstr>Thème Office</vt:lpstr>
      <vt:lpstr>Projet 7map</vt:lpstr>
      <vt:lpstr>Présentation PowerPoint</vt:lpstr>
      <vt:lpstr>Contexte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Architecture et conception : </vt:lpstr>
      <vt:lpstr>Projet 7map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Projet_7map_final</dc:title>
  <dc:creator>Philippe Negrel-Jerzy</dc:creator>
  <cp:lastModifiedBy>Sébastien PONT</cp:lastModifiedBy>
  <cp:revision>68</cp:revision>
  <dcterms:created xsi:type="dcterms:W3CDTF">2021-05-29T09:30:56Z</dcterms:created>
  <dcterms:modified xsi:type="dcterms:W3CDTF">2021-05-30T17:50:56Z</dcterms:modified>
</cp:coreProperties>
</file>