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9" r:id="rId2"/>
    <p:sldId id="294" r:id="rId3"/>
    <p:sldId id="296" r:id="rId4"/>
    <p:sldId id="305" r:id="rId5"/>
    <p:sldId id="306" r:id="rId6"/>
    <p:sldId id="292" r:id="rId7"/>
    <p:sldId id="287" r:id="rId8"/>
    <p:sldId id="290" r:id="rId9"/>
    <p:sldId id="302" r:id="rId10"/>
    <p:sldId id="293" r:id="rId11"/>
    <p:sldId id="297" r:id="rId12"/>
    <p:sldId id="303" r:id="rId13"/>
    <p:sldId id="304" r:id="rId14"/>
    <p:sldId id="307" r:id="rId15"/>
    <p:sldId id="308" r:id="rId16"/>
    <p:sldId id="309" r:id="rId17"/>
    <p:sldId id="310" r:id="rId18"/>
    <p:sldId id="311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ZA AHMED NIZAR ABU SHAHLA" initials="HANAS" lastIdx="1" clrIdx="0">
    <p:extLst>
      <p:ext uri="{19B8F6BF-5375-455C-9EA6-DF929625EA0E}">
        <p15:presenceInfo xmlns:p15="http://schemas.microsoft.com/office/powerpoint/2012/main" userId="S::662608047@aths.ac.ae::a97763a7-a6b0-4859-844c-8a8db1ac70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110CB-1B45-9D48-AFF5-D3823A68B95C}" v="44" dt="2020-05-30T14:32:38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/>
  </p:normalViewPr>
  <p:slideViewPr>
    <p:cSldViewPr snapToGrid="0">
      <p:cViewPr>
        <p:scale>
          <a:sx n="67" d="100"/>
          <a:sy n="67" d="100"/>
        </p:scale>
        <p:origin x="17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ZA AHMED NIZAR ABUSHAHLA" userId="a97763a7-a6b0-4859-844c-8a8db1ac708d" providerId="ADAL" clId="{E81110CB-1B45-9D48-AFF5-D3823A68B95C}"/>
    <pc:docChg chg="undo redo custSel mod addSld delSld modSld">
      <pc:chgData name="HAMZA AHMED NIZAR ABUSHAHLA" userId="a97763a7-a6b0-4859-844c-8a8db1ac708d" providerId="ADAL" clId="{E81110CB-1B45-9D48-AFF5-D3823A68B95C}" dt="2020-05-30T14:33:25.501" v="1288" actId="1076"/>
      <pc:docMkLst>
        <pc:docMk/>
      </pc:docMkLst>
      <pc:sldChg chg="addSp delSp modSp">
        <pc:chgData name="HAMZA AHMED NIZAR ABUSHAHLA" userId="a97763a7-a6b0-4859-844c-8a8db1ac708d" providerId="ADAL" clId="{E81110CB-1B45-9D48-AFF5-D3823A68B95C}" dt="2020-05-30T13:36:13.440" v="28" actId="26606"/>
        <pc:sldMkLst>
          <pc:docMk/>
          <pc:sldMk cId="2192663530" sldId="289"/>
        </pc:sldMkLst>
        <pc:spChg chg="mod">
          <ac:chgData name="HAMZA AHMED NIZAR ABUSHAHLA" userId="a97763a7-a6b0-4859-844c-8a8db1ac708d" providerId="ADAL" clId="{E81110CB-1B45-9D48-AFF5-D3823A68B95C}" dt="2020-05-30T13:36:13.440" v="28" actId="26606"/>
          <ac:spMkLst>
            <pc:docMk/>
            <pc:sldMk cId="2192663530" sldId="289"/>
            <ac:spMk id="2" creationId="{B1A5B710-1454-8E46-8E8B-9AC8AA834780}"/>
          </ac:spMkLst>
        </pc:spChg>
        <pc:spChg chg="mod">
          <ac:chgData name="HAMZA AHMED NIZAR ABUSHAHLA" userId="a97763a7-a6b0-4859-844c-8a8db1ac708d" providerId="ADAL" clId="{E81110CB-1B45-9D48-AFF5-D3823A68B95C}" dt="2020-05-30T13:36:13.440" v="28" actId="26606"/>
          <ac:spMkLst>
            <pc:docMk/>
            <pc:sldMk cId="2192663530" sldId="289"/>
            <ac:spMk id="3" creationId="{3E4A2F24-B503-C549-8699-D66E1766F745}"/>
          </ac:spMkLst>
        </pc:spChg>
        <pc:spChg chg="del">
          <ac:chgData name="HAMZA AHMED NIZAR ABUSHAHLA" userId="a97763a7-a6b0-4859-844c-8a8db1ac708d" providerId="ADAL" clId="{E81110CB-1B45-9D48-AFF5-D3823A68B95C}" dt="2020-05-30T13:32:56.367" v="0" actId="26606"/>
          <ac:spMkLst>
            <pc:docMk/>
            <pc:sldMk cId="2192663530" sldId="289"/>
            <ac:spMk id="21" creationId="{C3896A03-3945-419A-B66B-4EE266EDD152}"/>
          </ac:spMkLst>
        </pc:spChg>
        <pc:spChg chg="del">
          <ac:chgData name="HAMZA AHMED NIZAR ABUSHAHLA" userId="a97763a7-a6b0-4859-844c-8a8db1ac708d" providerId="ADAL" clId="{E81110CB-1B45-9D48-AFF5-D3823A68B95C}" dt="2020-05-30T13:32:56.367" v="0" actId="26606"/>
          <ac:spMkLst>
            <pc:docMk/>
            <pc:sldMk cId="2192663530" sldId="289"/>
            <ac:spMk id="23" creationId="{B34F5AD2-EDBD-4BBD-A55C-EAFFD0C7097A}"/>
          </ac:spMkLst>
        </pc:spChg>
        <pc:spChg chg="del">
          <ac:chgData name="HAMZA AHMED NIZAR ABUSHAHLA" userId="a97763a7-a6b0-4859-844c-8a8db1ac708d" providerId="ADAL" clId="{E81110CB-1B45-9D48-AFF5-D3823A68B95C}" dt="2020-05-30T13:32:56.367" v="0" actId="26606"/>
          <ac:spMkLst>
            <pc:docMk/>
            <pc:sldMk cId="2192663530" sldId="289"/>
            <ac:spMk id="28" creationId="{6832F003-FCA6-4CFB-A2EA-308F3AA257D1}"/>
          </ac:spMkLst>
        </pc:spChg>
        <pc:spChg chg="add del">
          <ac:chgData name="HAMZA AHMED NIZAR ABUSHAHLA" userId="a97763a7-a6b0-4859-844c-8a8db1ac708d" providerId="ADAL" clId="{E81110CB-1B45-9D48-AFF5-D3823A68B95C}" dt="2020-05-30T13:36:13.440" v="28" actId="26606"/>
          <ac:spMkLst>
            <pc:docMk/>
            <pc:sldMk cId="2192663530" sldId="289"/>
            <ac:spMk id="33" creationId="{1EADCAF8-8823-4E89-8612-21029831A4B2}"/>
          </ac:spMkLst>
        </pc:spChg>
        <pc:spChg chg="add del">
          <ac:chgData name="HAMZA AHMED NIZAR ABUSHAHLA" userId="a97763a7-a6b0-4859-844c-8a8db1ac708d" providerId="ADAL" clId="{E81110CB-1B45-9D48-AFF5-D3823A68B95C}" dt="2020-05-30T13:36:13.440" v="28" actId="26606"/>
          <ac:spMkLst>
            <pc:docMk/>
            <pc:sldMk cId="2192663530" sldId="289"/>
            <ac:spMk id="35" creationId="{28CA07B2-0819-4B62-9425-7A52BBDD7070}"/>
          </ac:spMkLst>
        </pc:spChg>
        <pc:spChg chg="add del">
          <ac:chgData name="HAMZA AHMED NIZAR ABUSHAHLA" userId="a97763a7-a6b0-4859-844c-8a8db1ac708d" providerId="ADAL" clId="{E81110CB-1B45-9D48-AFF5-D3823A68B95C}" dt="2020-05-30T13:36:13.440" v="28" actId="26606"/>
          <ac:spMkLst>
            <pc:docMk/>
            <pc:sldMk cId="2192663530" sldId="289"/>
            <ac:spMk id="49" creationId="{7ADD6C35-4B10-4BFC-BAD6-56B49A790F4B}"/>
          </ac:spMkLst>
        </pc:spChg>
        <pc:grpChg chg="add del">
          <ac:chgData name="HAMZA AHMED NIZAR ABUSHAHLA" userId="a97763a7-a6b0-4859-844c-8a8db1ac708d" providerId="ADAL" clId="{E81110CB-1B45-9D48-AFF5-D3823A68B95C}" dt="2020-05-30T13:36:13.440" v="28" actId="26606"/>
          <ac:grpSpMkLst>
            <pc:docMk/>
            <pc:sldMk cId="2192663530" sldId="289"/>
            <ac:grpSpMk id="37" creationId="{DA02BEE4-A5D4-40AF-882D-49D34B086FFF}"/>
          </ac:grpSpMkLst>
        </pc:grpChg>
        <pc:grpChg chg="add del">
          <ac:chgData name="HAMZA AHMED NIZAR ABUSHAHLA" userId="a97763a7-a6b0-4859-844c-8a8db1ac708d" providerId="ADAL" clId="{E81110CB-1B45-9D48-AFF5-D3823A68B95C}" dt="2020-05-30T13:36:13.440" v="28" actId="26606"/>
          <ac:grpSpMkLst>
            <pc:docMk/>
            <pc:sldMk cId="2192663530" sldId="289"/>
            <ac:grpSpMk id="51" creationId="{32AFDD1C-2418-460A-B0D3-EEF55EC823F5}"/>
          </ac:grpSpMkLst>
        </pc:grpChg>
        <pc:grpChg chg="add del">
          <ac:chgData name="HAMZA AHMED NIZAR ABUSHAHLA" userId="a97763a7-a6b0-4859-844c-8a8db1ac708d" providerId="ADAL" clId="{E81110CB-1B45-9D48-AFF5-D3823A68B95C}" dt="2020-05-30T13:36:13.440" v="28" actId="26606"/>
          <ac:grpSpMkLst>
            <pc:docMk/>
            <pc:sldMk cId="2192663530" sldId="289"/>
            <ac:grpSpMk id="57" creationId="{61D22245-3D67-419C-A6B5-DD0EB0D83990}"/>
          </ac:grpSpMkLst>
        </pc:grpChg>
        <pc:picChg chg="add mod">
          <ac:chgData name="HAMZA AHMED NIZAR ABUSHAHLA" userId="a97763a7-a6b0-4859-844c-8a8db1ac708d" providerId="ADAL" clId="{E81110CB-1B45-9D48-AFF5-D3823A68B95C}" dt="2020-05-30T13:36:13.440" v="28" actId="26606"/>
          <ac:picMkLst>
            <pc:docMk/>
            <pc:sldMk cId="2192663530" sldId="289"/>
            <ac:picMk id="5" creationId="{E591CB5D-020F-DE47-BD62-7DB2ED245126}"/>
          </ac:picMkLst>
        </pc:picChg>
        <pc:picChg chg="add mod">
          <ac:chgData name="HAMZA AHMED NIZAR ABUSHAHLA" userId="a97763a7-a6b0-4859-844c-8a8db1ac708d" providerId="ADAL" clId="{E81110CB-1B45-9D48-AFF5-D3823A68B95C}" dt="2020-05-30T13:36:13.440" v="28" actId="26606"/>
          <ac:picMkLst>
            <pc:docMk/>
            <pc:sldMk cId="2192663530" sldId="289"/>
            <ac:picMk id="7" creationId="{51E90482-E44C-E640-BBA3-CA580611851A}"/>
          </ac:picMkLst>
        </pc:picChg>
      </pc:sldChg>
      <pc:sldChg chg="addSp delSp modSp">
        <pc:chgData name="HAMZA AHMED NIZAR ABUSHAHLA" userId="a97763a7-a6b0-4859-844c-8a8db1ac708d" providerId="ADAL" clId="{E81110CB-1B45-9D48-AFF5-D3823A68B95C}" dt="2020-05-30T13:36:08.294" v="24" actId="26606"/>
        <pc:sldMkLst>
          <pc:docMk/>
          <pc:sldMk cId="1363553068" sldId="294"/>
        </pc:sldMkLst>
        <pc:spChg chg="mod">
          <ac:chgData name="HAMZA AHMED NIZAR ABUSHAHLA" userId="a97763a7-a6b0-4859-844c-8a8db1ac708d" providerId="ADAL" clId="{E81110CB-1B45-9D48-AFF5-D3823A68B95C}" dt="2020-05-30T13:36:08.294" v="24" actId="26606"/>
          <ac:spMkLst>
            <pc:docMk/>
            <pc:sldMk cId="1363553068" sldId="294"/>
            <ac:spMk id="2" creationId="{57F3DA70-4A21-F440-80C5-787CD7145431}"/>
          </ac:spMkLst>
        </pc:spChg>
        <pc:spChg chg="add del">
          <ac:chgData name="HAMZA AHMED NIZAR ABUSHAHLA" userId="a97763a7-a6b0-4859-844c-8a8db1ac708d" providerId="ADAL" clId="{E81110CB-1B45-9D48-AFF5-D3823A68B95C}" dt="2020-05-30T13:36:08.294" v="24" actId="26606"/>
          <ac:spMkLst>
            <pc:docMk/>
            <pc:sldMk cId="1363553068" sldId="294"/>
            <ac:spMk id="7" creationId="{A5711A0E-A428-4ED1-96CB-33D69FD842E4}"/>
          </ac:spMkLst>
        </pc:spChg>
        <pc:spChg chg="add del">
          <ac:chgData name="HAMZA AHMED NIZAR ABUSHAHLA" userId="a97763a7-a6b0-4859-844c-8a8db1ac708d" providerId="ADAL" clId="{E81110CB-1B45-9D48-AFF5-D3823A68B95C}" dt="2020-05-30T13:36:08.294" v="24" actId="26606"/>
          <ac:spMkLst>
            <pc:docMk/>
            <pc:sldMk cId="1363553068" sldId="294"/>
            <ac:spMk id="12" creationId="{B89815EE-0F88-4364-B815-14A6E7ECBC66}"/>
          </ac:spMkLst>
        </pc:spChg>
        <pc:spChg chg="add del">
          <ac:chgData name="HAMZA AHMED NIZAR ABUSHAHLA" userId="a97763a7-a6b0-4859-844c-8a8db1ac708d" providerId="ADAL" clId="{E81110CB-1B45-9D48-AFF5-D3823A68B95C}" dt="2020-05-30T13:36:08.294" v="24" actId="26606"/>
          <ac:spMkLst>
            <pc:docMk/>
            <pc:sldMk cId="1363553068" sldId="294"/>
            <ac:spMk id="14" creationId="{6C2BBEB8-4077-499F-80FD-AA9827A8D8B7}"/>
          </ac:spMkLst>
        </pc:spChg>
        <pc:spChg chg="add del">
          <ac:chgData name="HAMZA AHMED NIZAR ABUSHAHLA" userId="a97763a7-a6b0-4859-844c-8a8db1ac708d" providerId="ADAL" clId="{E81110CB-1B45-9D48-AFF5-D3823A68B95C}" dt="2020-05-30T13:36:08.294" v="24" actId="26606"/>
          <ac:spMkLst>
            <pc:docMk/>
            <pc:sldMk cId="1363553068" sldId="294"/>
            <ac:spMk id="16" creationId="{6F3B7728-0C26-4662-B285-85C645523C10}"/>
          </ac:spMkLst>
        </pc:spChg>
        <pc:spChg chg="add del">
          <ac:chgData name="HAMZA AHMED NIZAR ABUSHAHLA" userId="a97763a7-a6b0-4859-844c-8a8db1ac708d" providerId="ADAL" clId="{E81110CB-1B45-9D48-AFF5-D3823A68B95C}" dt="2020-05-30T13:36:08.294" v="24" actId="26606"/>
          <ac:spMkLst>
            <pc:docMk/>
            <pc:sldMk cId="1363553068" sldId="294"/>
            <ac:spMk id="18" creationId="{28C367AD-9838-470A-87EF-678609CC8692}"/>
          </ac:spMkLst>
        </pc:spChg>
        <pc:spChg chg="add del">
          <ac:chgData name="HAMZA AHMED NIZAR ABUSHAHLA" userId="a97763a7-a6b0-4859-844c-8a8db1ac708d" providerId="ADAL" clId="{E81110CB-1B45-9D48-AFF5-D3823A68B95C}" dt="2020-05-30T13:36:08.294" v="24" actId="26606"/>
          <ac:spMkLst>
            <pc:docMk/>
            <pc:sldMk cId="1363553068" sldId="294"/>
            <ac:spMk id="20" creationId="{B0CF1642-4E76-4223-A010-6334380A22EA}"/>
          </ac:spMkLst>
        </pc:spChg>
        <pc:graphicFrameChg chg="mod modGraphic">
          <ac:chgData name="HAMZA AHMED NIZAR ABUSHAHLA" userId="a97763a7-a6b0-4859-844c-8a8db1ac708d" providerId="ADAL" clId="{E81110CB-1B45-9D48-AFF5-D3823A68B95C}" dt="2020-05-30T13:36:08.294" v="24" actId="26606"/>
          <ac:graphicFrameMkLst>
            <pc:docMk/>
            <pc:sldMk cId="1363553068" sldId="294"/>
            <ac:graphicFrameMk id="5" creationId="{9E3B3029-C71F-4023-AB98-A59136B6A598}"/>
          </ac:graphicFrameMkLst>
        </pc:graphicFrameChg>
      </pc:sldChg>
      <pc:sldChg chg="del">
        <pc:chgData name="HAMZA AHMED NIZAR ABUSHAHLA" userId="a97763a7-a6b0-4859-844c-8a8db1ac708d" providerId="ADAL" clId="{E81110CB-1B45-9D48-AFF5-D3823A68B95C}" dt="2020-05-30T13:36:43.450" v="29" actId="2696"/>
        <pc:sldMkLst>
          <pc:docMk/>
          <pc:sldMk cId="941781153" sldId="295"/>
        </pc:sldMkLst>
      </pc:sldChg>
      <pc:sldChg chg="addSp delSp modSp add mod setBg modClrScheme chgLayout">
        <pc:chgData name="HAMZA AHMED NIZAR ABUSHAHLA" userId="a97763a7-a6b0-4859-844c-8a8db1ac708d" providerId="ADAL" clId="{E81110CB-1B45-9D48-AFF5-D3823A68B95C}" dt="2020-05-30T13:42:32.423" v="170" actId="20577"/>
        <pc:sldMkLst>
          <pc:docMk/>
          <pc:sldMk cId="321936506" sldId="307"/>
        </pc:sldMkLst>
        <pc:spChg chg="del mod ord">
          <ac:chgData name="HAMZA AHMED NIZAR ABUSHAHLA" userId="a97763a7-a6b0-4859-844c-8a8db1ac708d" providerId="ADAL" clId="{E81110CB-1B45-9D48-AFF5-D3823A68B95C}" dt="2020-05-30T13:38:57.747" v="33" actId="700"/>
          <ac:spMkLst>
            <pc:docMk/>
            <pc:sldMk cId="321936506" sldId="307"/>
            <ac:spMk id="2" creationId="{4DC857B6-1C7F-2C43-B7DE-DC932C1DBD2E}"/>
          </ac:spMkLst>
        </pc:spChg>
        <pc:spChg chg="del mod ord">
          <ac:chgData name="HAMZA AHMED NIZAR ABUSHAHLA" userId="a97763a7-a6b0-4859-844c-8a8db1ac708d" providerId="ADAL" clId="{E81110CB-1B45-9D48-AFF5-D3823A68B95C}" dt="2020-05-30T13:38:57.747" v="33" actId="700"/>
          <ac:spMkLst>
            <pc:docMk/>
            <pc:sldMk cId="321936506" sldId="307"/>
            <ac:spMk id="3" creationId="{AC1FB5A7-EE98-8A43-B426-5445AA7CD9ED}"/>
          </ac:spMkLst>
        </pc:spChg>
        <pc:spChg chg="del">
          <ac:chgData name="HAMZA AHMED NIZAR ABUSHAHLA" userId="a97763a7-a6b0-4859-844c-8a8db1ac708d" providerId="ADAL" clId="{E81110CB-1B45-9D48-AFF5-D3823A68B95C}" dt="2020-05-30T13:38:57.747" v="33" actId="700"/>
          <ac:spMkLst>
            <pc:docMk/>
            <pc:sldMk cId="321936506" sldId="307"/>
            <ac:spMk id="4" creationId="{976515A0-1846-354B-A7C0-9FF20B29B91F}"/>
          </ac:spMkLst>
        </pc:spChg>
        <pc:spChg chg="add mod ord">
          <ac:chgData name="HAMZA AHMED NIZAR ABUSHAHLA" userId="a97763a7-a6b0-4859-844c-8a8db1ac708d" providerId="ADAL" clId="{E81110CB-1B45-9D48-AFF5-D3823A68B95C}" dt="2020-05-30T13:42:26.878" v="161"/>
          <ac:spMkLst>
            <pc:docMk/>
            <pc:sldMk cId="321936506" sldId="307"/>
            <ac:spMk id="6" creationId="{6C9EB0A7-744F-B046-92B2-E5406FF762EB}"/>
          </ac:spMkLst>
        </pc:spChg>
        <pc:spChg chg="add mod ord">
          <ac:chgData name="HAMZA AHMED NIZAR ABUSHAHLA" userId="a97763a7-a6b0-4859-844c-8a8db1ac708d" providerId="ADAL" clId="{E81110CB-1B45-9D48-AFF5-D3823A68B95C}" dt="2020-05-30T13:42:32.423" v="170" actId="20577"/>
          <ac:spMkLst>
            <pc:docMk/>
            <pc:sldMk cId="321936506" sldId="307"/>
            <ac:spMk id="7" creationId="{8910B2A9-BA57-2D45-992A-372F9428991F}"/>
          </ac:spMkLst>
        </pc:spChg>
        <pc:spChg chg="add del mod">
          <ac:chgData name="HAMZA AHMED NIZAR ABUSHAHLA" userId="a97763a7-a6b0-4859-844c-8a8db1ac708d" providerId="ADAL" clId="{E81110CB-1B45-9D48-AFF5-D3823A68B95C}" dt="2020-05-30T13:42:11.945" v="159"/>
          <ac:spMkLst>
            <pc:docMk/>
            <pc:sldMk cId="321936506" sldId="307"/>
            <ac:spMk id="8" creationId="{3BC81B60-506F-014E-B0F5-18273456CDC0}"/>
          </ac:spMkLst>
        </pc:spChg>
        <pc:spChg chg="add">
          <ac:chgData name="HAMZA AHMED NIZAR ABUSHAHLA" userId="a97763a7-a6b0-4859-844c-8a8db1ac708d" providerId="ADAL" clId="{E81110CB-1B45-9D48-AFF5-D3823A68B95C}" dt="2020-05-30T13:39:15.660" v="42" actId="26606"/>
          <ac:spMkLst>
            <pc:docMk/>
            <pc:sldMk cId="321936506" sldId="307"/>
            <ac:spMk id="12" creationId="{EBF87945-A001-489F-9D9B-7D9435F0B9CA}"/>
          </ac:spMkLst>
        </pc:spChg>
        <pc:picChg chg="add mod modCrop">
          <ac:chgData name="HAMZA AHMED NIZAR ABUSHAHLA" userId="a97763a7-a6b0-4859-844c-8a8db1ac708d" providerId="ADAL" clId="{E81110CB-1B45-9D48-AFF5-D3823A68B95C}" dt="2020-05-30T13:39:51.822" v="46" actId="732"/>
          <ac:picMkLst>
            <pc:docMk/>
            <pc:sldMk cId="321936506" sldId="307"/>
            <ac:picMk id="5" creationId="{0E912A5F-0AF8-2246-8F86-9D1660A4D9C8}"/>
          </ac:picMkLst>
        </pc:picChg>
      </pc:sldChg>
      <pc:sldChg chg="addSp delSp modSp add mod setBg">
        <pc:chgData name="HAMZA AHMED NIZAR ABUSHAHLA" userId="a97763a7-a6b0-4859-844c-8a8db1ac708d" providerId="ADAL" clId="{E81110CB-1B45-9D48-AFF5-D3823A68B95C}" dt="2020-05-30T13:45:01.717" v="294" actId="20577"/>
        <pc:sldMkLst>
          <pc:docMk/>
          <pc:sldMk cId="3427540697" sldId="308"/>
        </pc:sldMkLst>
        <pc:spChg chg="mod">
          <ac:chgData name="HAMZA AHMED NIZAR ABUSHAHLA" userId="a97763a7-a6b0-4859-844c-8a8db1ac708d" providerId="ADAL" clId="{E81110CB-1B45-9D48-AFF5-D3823A68B95C}" dt="2020-05-30T13:44:00.813" v="221" actId="26606"/>
          <ac:spMkLst>
            <pc:docMk/>
            <pc:sldMk cId="3427540697" sldId="308"/>
            <ac:spMk id="2" creationId="{BE26C1B2-8470-1144-8670-F839BDF21246}"/>
          </ac:spMkLst>
        </pc:spChg>
        <pc:spChg chg="del">
          <ac:chgData name="HAMZA AHMED NIZAR ABUSHAHLA" userId="a97763a7-a6b0-4859-844c-8a8db1ac708d" providerId="ADAL" clId="{E81110CB-1B45-9D48-AFF5-D3823A68B95C}" dt="2020-05-30T13:42:55.415" v="172"/>
          <ac:spMkLst>
            <pc:docMk/>
            <pc:sldMk cId="3427540697" sldId="308"/>
            <ac:spMk id="3" creationId="{FB106DD6-2CBE-D942-A872-86D45614369B}"/>
          </ac:spMkLst>
        </pc:spChg>
        <pc:spChg chg="add mod">
          <ac:chgData name="HAMZA AHMED NIZAR ABUSHAHLA" userId="a97763a7-a6b0-4859-844c-8a8db1ac708d" providerId="ADAL" clId="{E81110CB-1B45-9D48-AFF5-D3823A68B95C}" dt="2020-05-30T13:45:01.717" v="294" actId="20577"/>
          <ac:spMkLst>
            <pc:docMk/>
            <pc:sldMk cId="3427540697" sldId="308"/>
            <ac:spMk id="8" creationId="{D19D515B-D08A-4DA2-AD46-201C31434BD5}"/>
          </ac:spMkLst>
        </pc:spChg>
        <pc:spChg chg="add del">
          <ac:chgData name="HAMZA AHMED NIZAR ABUSHAHLA" userId="a97763a7-a6b0-4859-844c-8a8db1ac708d" providerId="ADAL" clId="{E81110CB-1B45-9D48-AFF5-D3823A68B95C}" dt="2020-05-30T13:44:00.813" v="221" actId="26606"/>
          <ac:spMkLst>
            <pc:docMk/>
            <pc:sldMk cId="3427540697" sldId="308"/>
            <ac:spMk id="11" creationId="{EBF87945-A001-489F-9D9B-7D9435F0B9CA}"/>
          </ac:spMkLst>
        </pc:spChg>
        <pc:spChg chg="add">
          <ac:chgData name="HAMZA AHMED NIZAR ABUSHAHLA" userId="a97763a7-a6b0-4859-844c-8a8db1ac708d" providerId="ADAL" clId="{E81110CB-1B45-9D48-AFF5-D3823A68B95C}" dt="2020-05-30T13:44:00.813" v="221" actId="26606"/>
          <ac:spMkLst>
            <pc:docMk/>
            <pc:sldMk cId="3427540697" sldId="308"/>
            <ac:spMk id="16" creationId="{5AAE9118-0436-4488-AC4A-C14DF6A7B6B1}"/>
          </ac:spMkLst>
        </pc:spChg>
        <pc:spChg chg="add">
          <ac:chgData name="HAMZA AHMED NIZAR ABUSHAHLA" userId="a97763a7-a6b0-4859-844c-8a8db1ac708d" providerId="ADAL" clId="{E81110CB-1B45-9D48-AFF5-D3823A68B95C}" dt="2020-05-30T13:44:00.813" v="221" actId="26606"/>
          <ac:spMkLst>
            <pc:docMk/>
            <pc:sldMk cId="3427540697" sldId="308"/>
            <ac:spMk id="18" creationId="{07A0C51E-5464-4470-855E-CA530A59BF98}"/>
          </ac:spMkLst>
        </pc:spChg>
        <pc:picChg chg="add mod modCrop">
          <ac:chgData name="HAMZA AHMED NIZAR ABUSHAHLA" userId="a97763a7-a6b0-4859-844c-8a8db1ac708d" providerId="ADAL" clId="{E81110CB-1B45-9D48-AFF5-D3823A68B95C}" dt="2020-05-30T13:44:00.813" v="221" actId="26606"/>
          <ac:picMkLst>
            <pc:docMk/>
            <pc:sldMk cId="3427540697" sldId="308"/>
            <ac:picMk id="4" creationId="{CEC119B4-7333-9C4E-AA47-5ECE5DED30B4}"/>
          </ac:picMkLst>
        </pc:picChg>
      </pc:sldChg>
      <pc:sldChg chg="addSp delSp modSp add mod setBg setClrOvrMap">
        <pc:chgData name="HAMZA AHMED NIZAR ABUSHAHLA" userId="a97763a7-a6b0-4859-844c-8a8db1ac708d" providerId="ADAL" clId="{E81110CB-1B45-9D48-AFF5-D3823A68B95C}" dt="2020-05-30T14:33:20.318" v="1286" actId="1076"/>
        <pc:sldMkLst>
          <pc:docMk/>
          <pc:sldMk cId="846432219" sldId="309"/>
        </pc:sldMkLst>
        <pc:spChg chg="mod ord">
          <ac:chgData name="HAMZA AHMED NIZAR ABUSHAHLA" userId="a97763a7-a6b0-4859-844c-8a8db1ac708d" providerId="ADAL" clId="{E81110CB-1B45-9D48-AFF5-D3823A68B95C}" dt="2020-05-30T14:33:01.229" v="1282" actId="26606"/>
          <ac:spMkLst>
            <pc:docMk/>
            <pc:sldMk cId="846432219" sldId="309"/>
            <ac:spMk id="2" creationId="{8ACFCD29-FA86-F245-88C1-F7007E11E8C4}"/>
          </ac:spMkLst>
        </pc:spChg>
        <pc:spChg chg="del">
          <ac:chgData name="HAMZA AHMED NIZAR ABUSHAHLA" userId="a97763a7-a6b0-4859-844c-8a8db1ac708d" providerId="ADAL" clId="{E81110CB-1B45-9D48-AFF5-D3823A68B95C}" dt="2020-05-30T14:14:49.877" v="296"/>
          <ac:spMkLst>
            <pc:docMk/>
            <pc:sldMk cId="846432219" sldId="309"/>
            <ac:spMk id="3" creationId="{59AAF1C0-28FD-454F-BE0B-40F5214527A2}"/>
          </ac:spMkLst>
        </pc:spChg>
        <pc:spChg chg="add mod">
          <ac:chgData name="HAMZA AHMED NIZAR ABUSHAHLA" userId="a97763a7-a6b0-4859-844c-8a8db1ac708d" providerId="ADAL" clId="{E81110CB-1B45-9D48-AFF5-D3823A68B95C}" dt="2020-05-30T14:33:01.229" v="1282" actId="26606"/>
          <ac:spMkLst>
            <pc:docMk/>
            <pc:sldMk cId="846432219" sldId="309"/>
            <ac:spMk id="8" creationId="{C50CFDD8-2202-4BE1-99D8-5AD0B8077CEC}"/>
          </ac:spMkLst>
        </pc:spChg>
        <pc:spChg chg="add del">
          <ac:chgData name="HAMZA AHMED NIZAR ABUSHAHLA" userId="a97763a7-a6b0-4859-844c-8a8db1ac708d" providerId="ADAL" clId="{E81110CB-1B45-9D48-AFF5-D3823A68B95C}" dt="2020-05-30T14:33:01.229" v="1282" actId="26606"/>
          <ac:spMkLst>
            <pc:docMk/>
            <pc:sldMk cId="846432219" sldId="309"/>
            <ac:spMk id="11" creationId="{EBF87945-A001-489F-9D9B-7D9435F0B9CA}"/>
          </ac:spMkLst>
        </pc:spChg>
        <pc:spChg chg="add">
          <ac:chgData name="HAMZA AHMED NIZAR ABUSHAHLA" userId="a97763a7-a6b0-4859-844c-8a8db1ac708d" providerId="ADAL" clId="{E81110CB-1B45-9D48-AFF5-D3823A68B95C}" dt="2020-05-30T14:33:01.229" v="1282" actId="26606"/>
          <ac:spMkLst>
            <pc:docMk/>
            <pc:sldMk cId="846432219" sldId="309"/>
            <ac:spMk id="16" creationId="{E364580B-B24D-4448-B898-C13F15482BC5}"/>
          </ac:spMkLst>
        </pc:spChg>
        <pc:spChg chg="add">
          <ac:chgData name="HAMZA AHMED NIZAR ABUSHAHLA" userId="a97763a7-a6b0-4859-844c-8a8db1ac708d" providerId="ADAL" clId="{E81110CB-1B45-9D48-AFF5-D3823A68B95C}" dt="2020-05-30T14:33:01.229" v="1282" actId="26606"/>
          <ac:spMkLst>
            <pc:docMk/>
            <pc:sldMk cId="846432219" sldId="309"/>
            <ac:spMk id="18" creationId="{8CEBB63E-FF19-493F-9618-BFFB451DF4C5}"/>
          </ac:spMkLst>
        </pc:spChg>
        <pc:picChg chg="add mod">
          <ac:chgData name="HAMZA AHMED NIZAR ABUSHAHLA" userId="a97763a7-a6b0-4859-844c-8a8db1ac708d" providerId="ADAL" clId="{E81110CB-1B45-9D48-AFF5-D3823A68B95C}" dt="2020-05-30T14:33:20.318" v="1286" actId="1076"/>
          <ac:picMkLst>
            <pc:docMk/>
            <pc:sldMk cId="846432219" sldId="309"/>
            <ac:picMk id="4" creationId="{50F479E2-6763-274E-A4C5-39BB1406E90A}"/>
          </ac:picMkLst>
        </pc:picChg>
      </pc:sldChg>
      <pc:sldChg chg="addSp delSp modSp add mod setBg">
        <pc:chgData name="HAMZA AHMED NIZAR ABUSHAHLA" userId="a97763a7-a6b0-4859-844c-8a8db1ac708d" providerId="ADAL" clId="{E81110CB-1B45-9D48-AFF5-D3823A68B95C}" dt="2020-05-30T14:33:25.501" v="1288" actId="1076"/>
        <pc:sldMkLst>
          <pc:docMk/>
          <pc:sldMk cId="1776429655" sldId="310"/>
        </pc:sldMkLst>
        <pc:spChg chg="mod">
          <ac:chgData name="HAMZA AHMED NIZAR ABUSHAHLA" userId="a97763a7-a6b0-4859-844c-8a8db1ac708d" providerId="ADAL" clId="{E81110CB-1B45-9D48-AFF5-D3823A68B95C}" dt="2020-05-30T14:33:08.549" v="1283" actId="26606"/>
          <ac:spMkLst>
            <pc:docMk/>
            <pc:sldMk cId="1776429655" sldId="310"/>
            <ac:spMk id="2" creationId="{636B2462-D14F-F345-A9ED-0E9697B2F55C}"/>
          </ac:spMkLst>
        </pc:spChg>
        <pc:spChg chg="del">
          <ac:chgData name="HAMZA AHMED NIZAR ABUSHAHLA" userId="a97763a7-a6b0-4859-844c-8a8db1ac708d" providerId="ADAL" clId="{E81110CB-1B45-9D48-AFF5-D3823A68B95C}" dt="2020-05-30T14:17:58.307" v="672"/>
          <ac:spMkLst>
            <pc:docMk/>
            <pc:sldMk cId="1776429655" sldId="310"/>
            <ac:spMk id="3" creationId="{6E536858-2F62-684B-9B01-5181EAA5E044}"/>
          </ac:spMkLst>
        </pc:spChg>
        <pc:spChg chg="add del">
          <ac:chgData name="HAMZA AHMED NIZAR ABUSHAHLA" userId="a97763a7-a6b0-4859-844c-8a8db1ac708d" providerId="ADAL" clId="{E81110CB-1B45-9D48-AFF5-D3823A68B95C}" dt="2020-05-30T14:18:05.864" v="674" actId="26606"/>
          <ac:spMkLst>
            <pc:docMk/>
            <pc:sldMk cId="1776429655" sldId="310"/>
            <ac:spMk id="8" creationId="{356A56D8-38AF-420B-A889-21AC8C4105C7}"/>
          </ac:spMkLst>
        </pc:spChg>
        <pc:spChg chg="add del">
          <ac:chgData name="HAMZA AHMED NIZAR ABUSHAHLA" userId="a97763a7-a6b0-4859-844c-8a8db1ac708d" providerId="ADAL" clId="{E81110CB-1B45-9D48-AFF5-D3823A68B95C}" dt="2020-05-30T14:18:05.864" v="674" actId="26606"/>
          <ac:spMkLst>
            <pc:docMk/>
            <pc:sldMk cId="1776429655" sldId="310"/>
            <ac:spMk id="11" creationId="{EBF87945-A001-489F-9D9B-7D9435F0B9CA}"/>
          </ac:spMkLst>
        </pc:spChg>
        <pc:spChg chg="add del">
          <ac:chgData name="HAMZA AHMED NIZAR ABUSHAHLA" userId="a97763a7-a6b0-4859-844c-8a8db1ac708d" providerId="ADAL" clId="{E81110CB-1B45-9D48-AFF5-D3823A68B95C}" dt="2020-05-30T14:18:07.603" v="676" actId="26606"/>
          <ac:spMkLst>
            <pc:docMk/>
            <pc:sldMk cId="1776429655" sldId="310"/>
            <ac:spMk id="13" creationId="{EBF87945-A001-489F-9D9B-7D9435F0B9CA}"/>
          </ac:spMkLst>
        </pc:spChg>
        <pc:spChg chg="add del">
          <ac:chgData name="HAMZA AHMED NIZAR ABUSHAHLA" userId="a97763a7-a6b0-4859-844c-8a8db1ac708d" providerId="ADAL" clId="{E81110CB-1B45-9D48-AFF5-D3823A68B95C}" dt="2020-05-30T14:18:07.603" v="676" actId="26606"/>
          <ac:spMkLst>
            <pc:docMk/>
            <pc:sldMk cId="1776429655" sldId="310"/>
            <ac:spMk id="14" creationId="{8035399E-1EB7-44FF-806A-57A7DD63D331}"/>
          </ac:spMkLst>
        </pc:spChg>
        <pc:spChg chg="add del">
          <ac:chgData name="HAMZA AHMED NIZAR ABUSHAHLA" userId="a97763a7-a6b0-4859-844c-8a8db1ac708d" providerId="ADAL" clId="{E81110CB-1B45-9D48-AFF5-D3823A68B95C}" dt="2020-05-30T14:33:08.549" v="1283" actId="26606"/>
          <ac:spMkLst>
            <pc:docMk/>
            <pc:sldMk cId="1776429655" sldId="310"/>
            <ac:spMk id="16" creationId="{EBF87945-A001-489F-9D9B-7D9435F0B9CA}"/>
          </ac:spMkLst>
        </pc:spChg>
        <pc:spChg chg="add mod">
          <ac:chgData name="HAMZA AHMED NIZAR ABUSHAHLA" userId="a97763a7-a6b0-4859-844c-8a8db1ac708d" providerId="ADAL" clId="{E81110CB-1B45-9D48-AFF5-D3823A68B95C}" dt="2020-05-30T14:33:08.549" v="1283" actId="26606"/>
          <ac:spMkLst>
            <pc:docMk/>
            <pc:sldMk cId="1776429655" sldId="310"/>
            <ac:spMk id="17" creationId="{356A56D8-38AF-420B-A889-21AC8C4105C7}"/>
          </ac:spMkLst>
        </pc:spChg>
        <pc:spChg chg="add">
          <ac:chgData name="HAMZA AHMED NIZAR ABUSHAHLA" userId="a97763a7-a6b0-4859-844c-8a8db1ac708d" providerId="ADAL" clId="{E81110CB-1B45-9D48-AFF5-D3823A68B95C}" dt="2020-05-30T14:33:08.549" v="1283" actId="26606"/>
          <ac:spMkLst>
            <pc:docMk/>
            <pc:sldMk cId="1776429655" sldId="310"/>
            <ac:spMk id="22" creationId="{81AEB8A9-B768-4E30-BA55-D919E6687343}"/>
          </ac:spMkLst>
        </pc:spChg>
        <pc:picChg chg="add mod ord">
          <ac:chgData name="HAMZA AHMED NIZAR ABUSHAHLA" userId="a97763a7-a6b0-4859-844c-8a8db1ac708d" providerId="ADAL" clId="{E81110CB-1B45-9D48-AFF5-D3823A68B95C}" dt="2020-05-30T14:33:25.501" v="1288" actId="1076"/>
          <ac:picMkLst>
            <pc:docMk/>
            <pc:sldMk cId="1776429655" sldId="310"/>
            <ac:picMk id="4" creationId="{877F6EA1-5943-8443-9FED-AD237E9C51C7}"/>
          </ac:picMkLst>
        </pc:picChg>
      </pc:sldChg>
      <pc:sldChg chg="addSp modSp add mod setBg">
        <pc:chgData name="HAMZA AHMED NIZAR ABUSHAHLA" userId="a97763a7-a6b0-4859-844c-8a8db1ac708d" providerId="ADAL" clId="{E81110CB-1B45-9D48-AFF5-D3823A68B95C}" dt="2020-05-30T14:32:49.321" v="1281" actId="26606"/>
        <pc:sldMkLst>
          <pc:docMk/>
          <pc:sldMk cId="1765830188" sldId="311"/>
        </pc:sldMkLst>
        <pc:spChg chg="mod">
          <ac:chgData name="HAMZA AHMED NIZAR ABUSHAHLA" userId="a97763a7-a6b0-4859-844c-8a8db1ac708d" providerId="ADAL" clId="{E81110CB-1B45-9D48-AFF5-D3823A68B95C}" dt="2020-05-30T14:32:49.321" v="1281" actId="26606"/>
          <ac:spMkLst>
            <pc:docMk/>
            <pc:sldMk cId="1765830188" sldId="311"/>
            <ac:spMk id="2" creationId="{25CF1772-F157-F040-8ED3-D5881B102AE8}"/>
          </ac:spMkLst>
        </pc:spChg>
        <pc:spChg chg="mod">
          <ac:chgData name="HAMZA AHMED NIZAR ABUSHAHLA" userId="a97763a7-a6b0-4859-844c-8a8db1ac708d" providerId="ADAL" clId="{E81110CB-1B45-9D48-AFF5-D3823A68B95C}" dt="2020-05-30T14:32:49.321" v="1281" actId="26606"/>
          <ac:spMkLst>
            <pc:docMk/>
            <pc:sldMk cId="1765830188" sldId="311"/>
            <ac:spMk id="3" creationId="{F2434ECD-8D3D-2648-B0AF-AC47D7B9D863}"/>
          </ac:spMkLst>
        </pc:spChg>
        <pc:spChg chg="add">
          <ac:chgData name="HAMZA AHMED NIZAR ABUSHAHLA" userId="a97763a7-a6b0-4859-844c-8a8db1ac708d" providerId="ADAL" clId="{E81110CB-1B45-9D48-AFF5-D3823A68B95C}" dt="2020-05-30T14:32:49.321" v="1281" actId="26606"/>
          <ac:spMkLst>
            <pc:docMk/>
            <pc:sldMk cId="1765830188" sldId="311"/>
            <ac:spMk id="10" creationId="{EBF87945-A001-489F-9D9B-7D9435F0B9CA}"/>
          </ac:spMkLst>
        </pc:spChg>
        <pc:picChg chg="add mod">
          <ac:chgData name="HAMZA AHMED NIZAR ABUSHAHLA" userId="a97763a7-a6b0-4859-844c-8a8db1ac708d" providerId="ADAL" clId="{E81110CB-1B45-9D48-AFF5-D3823A68B95C}" dt="2020-05-30T14:32:49.321" v="1281" actId="26606"/>
          <ac:picMkLst>
            <pc:docMk/>
            <pc:sldMk cId="1765830188" sldId="311"/>
            <ac:picMk id="5" creationId="{9E91C5AF-570A-BF4B-BC3C-848AE49C75FE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0T21:54:09.069" idx="1">
    <p:pos x="10" y="10"/>
    <p:text>Someone please add more to this</p:text>
    <p:extLst>
      <p:ext uri="{C676402C-5697-4E1C-873F-D02D1690AC5C}">
        <p15:threadingInfo xmlns:p15="http://schemas.microsoft.com/office/powerpoint/2012/main" timeZoneBias="-24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46663-B025-4FC4-8F30-09A8E957FF2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FAD2668-47AA-43E2-BFEF-358BAD3822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ar-SA" b="1">
              <a:latin typeface="Adobe Arabic" panose="02040503050201020203" pitchFamily="18" charset="-78"/>
              <a:cs typeface="Adobe Arabic" panose="02040503050201020203" pitchFamily="18" charset="-78"/>
            </a:rPr>
            <a:t>حمزة أبوشهلا</a:t>
          </a:r>
          <a:endParaRPr lang="en-US" b="1" dirty="0"/>
        </a:p>
      </dgm:t>
    </dgm:pt>
    <dgm:pt modelId="{F69D51C2-58EE-4A83-856D-F43D6310241A}" type="parTrans" cxnId="{95E4417B-A39A-47EE-8C26-91ABA302E5E3}">
      <dgm:prSet/>
      <dgm:spPr/>
      <dgm:t>
        <a:bodyPr/>
        <a:lstStyle/>
        <a:p>
          <a:endParaRPr lang="en-US"/>
        </a:p>
      </dgm:t>
    </dgm:pt>
    <dgm:pt modelId="{13D58F6E-3865-43A5-B0EA-95F238DB94B7}" type="sibTrans" cxnId="{95E4417B-A39A-47EE-8C26-91ABA302E5E3}">
      <dgm:prSet/>
      <dgm:spPr/>
      <dgm:t>
        <a:bodyPr/>
        <a:lstStyle/>
        <a:p>
          <a:endParaRPr lang="en-US"/>
        </a:p>
      </dgm:t>
    </dgm:pt>
    <dgm:pt modelId="{0EA8CEF7-A788-4FC3-97B8-4D506272AF4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ar-SA" sz="2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عيسى الحوسني</a:t>
          </a:r>
          <a:endParaRPr lang="en-US" sz="27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gm:t>
    </dgm:pt>
    <dgm:pt modelId="{399AC9FF-0AA0-47E5-8ADA-7E90164EAB1F}" type="parTrans" cxnId="{4ED38811-3EDE-40F8-B5D8-5A91DEA30119}">
      <dgm:prSet/>
      <dgm:spPr/>
      <dgm:t>
        <a:bodyPr/>
        <a:lstStyle/>
        <a:p>
          <a:endParaRPr lang="en-US"/>
        </a:p>
      </dgm:t>
    </dgm:pt>
    <dgm:pt modelId="{16F517F7-DA79-495E-851A-DD098086F334}" type="sibTrans" cxnId="{4ED38811-3EDE-40F8-B5D8-5A91DEA30119}">
      <dgm:prSet/>
      <dgm:spPr/>
      <dgm:t>
        <a:bodyPr/>
        <a:lstStyle/>
        <a:p>
          <a:endParaRPr lang="en-US"/>
        </a:p>
      </dgm:t>
    </dgm:pt>
    <dgm:pt modelId="{C8CE032A-1950-40F5-B17C-251F0A7955E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ar-SA" sz="2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يعقوب الحوقاني</a:t>
          </a:r>
          <a:endParaRPr lang="en-US" sz="27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gm:t>
    </dgm:pt>
    <dgm:pt modelId="{844A013F-BB3A-432C-8572-D6F0E0D04714}" type="parTrans" cxnId="{9CB06106-0920-4AF1-B4D1-C9D7891BA06F}">
      <dgm:prSet/>
      <dgm:spPr/>
      <dgm:t>
        <a:bodyPr/>
        <a:lstStyle/>
        <a:p>
          <a:endParaRPr lang="en-US"/>
        </a:p>
      </dgm:t>
    </dgm:pt>
    <dgm:pt modelId="{956A35FD-F028-4D8D-8A05-44248D07C9E9}" type="sibTrans" cxnId="{9CB06106-0920-4AF1-B4D1-C9D7891BA06F}">
      <dgm:prSet/>
      <dgm:spPr/>
      <dgm:t>
        <a:bodyPr/>
        <a:lstStyle/>
        <a:p>
          <a:endParaRPr lang="en-US"/>
        </a:p>
      </dgm:t>
    </dgm:pt>
    <dgm:pt modelId="{04357E89-0D63-B94E-8FEB-58A61FBFD3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ar-SA" sz="2800">
              <a:latin typeface="Adobe Arabic" panose="02040503050201020203" pitchFamily="18" charset="-78"/>
              <a:cs typeface="Adobe Arabic" panose="02040503050201020203" pitchFamily="18" charset="-78"/>
            </a:rPr>
            <a:t>مبرمج</a:t>
          </a:r>
          <a:endParaRPr lang="en-US" sz="2800" dirty="0"/>
        </a:p>
      </dgm:t>
    </dgm:pt>
    <dgm:pt modelId="{4A647221-F4D8-2449-A52D-00157576294D}" type="parTrans" cxnId="{64E2A1F6-F31E-A74B-998A-DFE83EFAEDFE}">
      <dgm:prSet/>
      <dgm:spPr/>
      <dgm:t>
        <a:bodyPr/>
        <a:lstStyle/>
        <a:p>
          <a:endParaRPr lang="en-US"/>
        </a:p>
      </dgm:t>
    </dgm:pt>
    <dgm:pt modelId="{1ABAD18D-937B-CF40-B72D-9CA0BB051538}" type="sibTrans" cxnId="{64E2A1F6-F31E-A74B-998A-DFE83EFAEDFE}">
      <dgm:prSet/>
      <dgm:spPr/>
      <dgm:t>
        <a:bodyPr/>
        <a:lstStyle/>
        <a:p>
          <a:endParaRPr lang="en-US"/>
        </a:p>
      </dgm:t>
    </dgm:pt>
    <dgm:pt modelId="{D32D1B7B-4557-AB40-8455-42090976C5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ar-SA" sz="2800" dirty="0">
              <a:latin typeface="Adobe Arabic" panose="02040503050201020203" pitchFamily="18" charset="-78"/>
              <a:cs typeface="Adobe Arabic" panose="02040503050201020203" pitchFamily="18" charset="-78"/>
            </a:rPr>
            <a:t>مصمم واجهة المستخدم</a:t>
          </a:r>
          <a:endParaRPr lang="en-US" sz="2800" dirty="0"/>
        </a:p>
      </dgm:t>
    </dgm:pt>
    <dgm:pt modelId="{C168C1EC-DA77-8E4F-9769-93E1EEBA6E63}" type="parTrans" cxnId="{F9C025A7-F156-BF45-B24D-F184E024E8CA}">
      <dgm:prSet/>
      <dgm:spPr/>
      <dgm:t>
        <a:bodyPr/>
        <a:lstStyle/>
        <a:p>
          <a:endParaRPr lang="en-US"/>
        </a:p>
      </dgm:t>
    </dgm:pt>
    <dgm:pt modelId="{BD4485D8-F1E3-7148-9E37-243BE425ACCA}" type="sibTrans" cxnId="{F9C025A7-F156-BF45-B24D-F184E024E8CA}">
      <dgm:prSet/>
      <dgm:spPr/>
      <dgm:t>
        <a:bodyPr/>
        <a:lstStyle/>
        <a:p>
          <a:endParaRPr lang="en-US"/>
        </a:p>
      </dgm:t>
    </dgm:pt>
    <dgm:pt modelId="{6913C7C3-66DC-994D-AECF-F5EB31C439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ar-SA" sz="2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مبرمج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gm:t>
    </dgm:pt>
    <dgm:pt modelId="{A90A3B98-7F42-D44A-AF18-DEFE1C0B3C88}" type="parTrans" cxnId="{59465CF3-2549-3545-BDD9-7316379B2455}">
      <dgm:prSet/>
      <dgm:spPr/>
      <dgm:t>
        <a:bodyPr/>
        <a:lstStyle/>
        <a:p>
          <a:endParaRPr lang="en-US"/>
        </a:p>
      </dgm:t>
    </dgm:pt>
    <dgm:pt modelId="{84349E83-643F-4643-97B0-F15F02C1B162}" type="sibTrans" cxnId="{59465CF3-2549-3545-BDD9-7316379B2455}">
      <dgm:prSet/>
      <dgm:spPr/>
      <dgm:t>
        <a:bodyPr/>
        <a:lstStyle/>
        <a:p>
          <a:endParaRPr lang="en-US"/>
        </a:p>
      </dgm:t>
    </dgm:pt>
    <dgm:pt modelId="{BDB32AC9-FF95-F548-BE81-61B90C8D01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ar-SA" sz="2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مبرمج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gm:t>
    </dgm:pt>
    <dgm:pt modelId="{E361EF79-6BB8-5246-8158-9EFA17B9A0E7}" type="parTrans" cxnId="{63665D42-0FBF-5840-8275-D8790741E5D7}">
      <dgm:prSet/>
      <dgm:spPr/>
      <dgm:t>
        <a:bodyPr/>
        <a:lstStyle/>
        <a:p>
          <a:endParaRPr lang="en-US"/>
        </a:p>
      </dgm:t>
    </dgm:pt>
    <dgm:pt modelId="{59473B45-4960-0648-8DD0-7233B94E53F0}" type="sibTrans" cxnId="{63665D42-0FBF-5840-8275-D8790741E5D7}">
      <dgm:prSet/>
      <dgm:spPr/>
      <dgm:t>
        <a:bodyPr/>
        <a:lstStyle/>
        <a:p>
          <a:endParaRPr lang="en-US"/>
        </a:p>
      </dgm:t>
    </dgm:pt>
    <dgm:pt modelId="{AF74F206-2659-5447-88F3-508A210486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ar-SA" sz="2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مصمم الجرافكس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gm:t>
    </dgm:pt>
    <dgm:pt modelId="{4F84AC96-5D44-A440-B65D-6527272E6A53}" type="parTrans" cxnId="{2651B2E1-3316-C84F-A457-673F149D539A}">
      <dgm:prSet/>
      <dgm:spPr/>
      <dgm:t>
        <a:bodyPr/>
        <a:lstStyle/>
        <a:p>
          <a:endParaRPr lang="en-US"/>
        </a:p>
      </dgm:t>
    </dgm:pt>
    <dgm:pt modelId="{81AD14CE-30E7-094B-9903-E8CE4222D449}" type="sibTrans" cxnId="{2651B2E1-3316-C84F-A457-673F149D539A}">
      <dgm:prSet/>
      <dgm:spPr/>
      <dgm:t>
        <a:bodyPr/>
        <a:lstStyle/>
        <a:p>
          <a:endParaRPr lang="en-US"/>
        </a:p>
      </dgm:t>
    </dgm:pt>
    <dgm:pt modelId="{EF88AAA4-9B7A-A84F-AB9B-2C65E7EDBE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ar-SA" sz="2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مصمم واجهة المستخدم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gm:t>
    </dgm:pt>
    <dgm:pt modelId="{7B840413-DECD-DD42-9F81-C14F281E3388}" type="parTrans" cxnId="{33B454D9-A9F0-0647-A493-F9D298F74231}">
      <dgm:prSet/>
      <dgm:spPr/>
      <dgm:t>
        <a:bodyPr/>
        <a:lstStyle/>
        <a:p>
          <a:endParaRPr lang="en-US"/>
        </a:p>
      </dgm:t>
    </dgm:pt>
    <dgm:pt modelId="{6A6A104F-7DCB-6A4F-8F66-950EF1A9D9BF}" type="sibTrans" cxnId="{33B454D9-A9F0-0647-A493-F9D298F74231}">
      <dgm:prSet/>
      <dgm:spPr/>
      <dgm:t>
        <a:bodyPr/>
        <a:lstStyle/>
        <a:p>
          <a:endParaRPr lang="en-US"/>
        </a:p>
      </dgm:t>
    </dgm:pt>
    <dgm:pt modelId="{6652456E-9C10-410E-B01A-23269E7E0C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ar-SA" sz="2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مقيم المتطلبات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gm:t>
    </dgm:pt>
    <dgm:pt modelId="{E6A2BC5B-2CA8-408F-B4AB-346F73A50DFF}" type="parTrans" cxnId="{D59136E6-ED87-4B44-A58D-1117A0E34315}">
      <dgm:prSet/>
      <dgm:spPr/>
      <dgm:t>
        <a:bodyPr/>
        <a:lstStyle/>
        <a:p>
          <a:endParaRPr lang="en-US"/>
        </a:p>
      </dgm:t>
    </dgm:pt>
    <dgm:pt modelId="{ED34F1CC-0BC2-4489-84FB-4B157E2A5479}" type="sibTrans" cxnId="{D59136E6-ED87-4B44-A58D-1117A0E34315}">
      <dgm:prSet/>
      <dgm:spPr/>
      <dgm:t>
        <a:bodyPr/>
        <a:lstStyle/>
        <a:p>
          <a:endParaRPr lang="en-US"/>
        </a:p>
      </dgm:t>
    </dgm:pt>
    <dgm:pt modelId="{9860DC4B-C1B5-0543-B571-892FB63626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ar-SA" sz="2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مصمم واجهة المستخدم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gm:t>
    </dgm:pt>
    <dgm:pt modelId="{D021464F-3B59-D746-9370-DE71F08D8460}" type="parTrans" cxnId="{1ED6EABD-BC49-EA4D-ACA4-A73DAC4E0F91}">
      <dgm:prSet/>
      <dgm:spPr/>
      <dgm:t>
        <a:bodyPr/>
        <a:lstStyle/>
        <a:p>
          <a:endParaRPr lang="en-US"/>
        </a:p>
      </dgm:t>
    </dgm:pt>
    <dgm:pt modelId="{FB169C97-5641-744C-94FB-56999EA6FE75}" type="sibTrans" cxnId="{1ED6EABD-BC49-EA4D-ACA4-A73DAC4E0F91}">
      <dgm:prSet/>
      <dgm:spPr/>
      <dgm:t>
        <a:bodyPr/>
        <a:lstStyle/>
        <a:p>
          <a:endParaRPr lang="en-US"/>
        </a:p>
      </dgm:t>
    </dgm:pt>
    <dgm:pt modelId="{97EBD1B7-8FFD-4901-9B56-DA2062725BFB}" type="pres">
      <dgm:prSet presAssocID="{4F546663-B025-4FC4-8F30-09A8E957FF27}" presName="root" presStyleCnt="0">
        <dgm:presLayoutVars>
          <dgm:dir/>
          <dgm:resizeHandles val="exact"/>
        </dgm:presLayoutVars>
      </dgm:prSet>
      <dgm:spPr/>
    </dgm:pt>
    <dgm:pt modelId="{948A8021-F8F7-405D-AAFC-702AD234FE06}" type="pres">
      <dgm:prSet presAssocID="{AFAD2668-47AA-43E2-BFEF-358BAD3822FD}" presName="compNode" presStyleCnt="0"/>
      <dgm:spPr/>
    </dgm:pt>
    <dgm:pt modelId="{CADD4A26-C70E-4647-9705-DBD4DA3B478A}" type="pres">
      <dgm:prSet presAssocID="{AFAD2668-47AA-43E2-BFEF-358BAD3822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39DB61D-37BC-4AC1-8984-8A9C25594CB7}" type="pres">
      <dgm:prSet presAssocID="{AFAD2668-47AA-43E2-BFEF-358BAD3822FD}" presName="iconSpace" presStyleCnt="0"/>
      <dgm:spPr/>
    </dgm:pt>
    <dgm:pt modelId="{5D95857F-DF1D-452B-8000-FA0ED010B417}" type="pres">
      <dgm:prSet presAssocID="{AFAD2668-47AA-43E2-BFEF-358BAD3822FD}" presName="parTx" presStyleLbl="revTx" presStyleIdx="0" presStyleCnt="6">
        <dgm:presLayoutVars>
          <dgm:chMax val="0"/>
          <dgm:chPref val="0"/>
        </dgm:presLayoutVars>
      </dgm:prSet>
      <dgm:spPr/>
    </dgm:pt>
    <dgm:pt modelId="{76F73C68-FE40-4099-8E8A-D732D9814094}" type="pres">
      <dgm:prSet presAssocID="{AFAD2668-47AA-43E2-BFEF-358BAD3822FD}" presName="txSpace" presStyleCnt="0"/>
      <dgm:spPr/>
    </dgm:pt>
    <dgm:pt modelId="{DE1D8E90-B7C8-4F1A-B33E-A9B5C51738F5}" type="pres">
      <dgm:prSet presAssocID="{AFAD2668-47AA-43E2-BFEF-358BAD3822FD}" presName="desTx" presStyleLbl="revTx" presStyleIdx="1" presStyleCnt="6">
        <dgm:presLayoutVars/>
      </dgm:prSet>
      <dgm:spPr/>
    </dgm:pt>
    <dgm:pt modelId="{24921CAD-2B4A-4160-AEBB-B85A806AC58E}" type="pres">
      <dgm:prSet presAssocID="{13D58F6E-3865-43A5-B0EA-95F238DB94B7}" presName="sibTrans" presStyleCnt="0"/>
      <dgm:spPr/>
    </dgm:pt>
    <dgm:pt modelId="{B3CFEFD6-4DC5-479A-837D-8CD895BF9FD6}" type="pres">
      <dgm:prSet presAssocID="{0EA8CEF7-A788-4FC3-97B8-4D506272AF4C}" presName="compNode" presStyleCnt="0"/>
      <dgm:spPr/>
    </dgm:pt>
    <dgm:pt modelId="{3AE87BFC-0CAE-4272-8990-5EC31202757F}" type="pres">
      <dgm:prSet presAssocID="{0EA8CEF7-A788-4FC3-97B8-4D506272AF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9E5268A6-F9B0-43E9-84F3-D0EA6EDB885D}" type="pres">
      <dgm:prSet presAssocID="{0EA8CEF7-A788-4FC3-97B8-4D506272AF4C}" presName="iconSpace" presStyleCnt="0"/>
      <dgm:spPr/>
    </dgm:pt>
    <dgm:pt modelId="{2A1798B7-479C-4540-A85B-5C64332D8CC1}" type="pres">
      <dgm:prSet presAssocID="{0EA8CEF7-A788-4FC3-97B8-4D506272AF4C}" presName="parTx" presStyleLbl="revTx" presStyleIdx="2" presStyleCnt="6">
        <dgm:presLayoutVars>
          <dgm:chMax val="0"/>
          <dgm:chPref val="0"/>
        </dgm:presLayoutVars>
      </dgm:prSet>
      <dgm:spPr/>
    </dgm:pt>
    <dgm:pt modelId="{0347226C-4948-48E0-A96F-CA297A8BD6A4}" type="pres">
      <dgm:prSet presAssocID="{0EA8CEF7-A788-4FC3-97B8-4D506272AF4C}" presName="txSpace" presStyleCnt="0"/>
      <dgm:spPr/>
    </dgm:pt>
    <dgm:pt modelId="{85E4F718-9FFE-4ADE-A1E2-F2A03D6DDE40}" type="pres">
      <dgm:prSet presAssocID="{0EA8CEF7-A788-4FC3-97B8-4D506272AF4C}" presName="desTx" presStyleLbl="revTx" presStyleIdx="3" presStyleCnt="6">
        <dgm:presLayoutVars/>
      </dgm:prSet>
      <dgm:spPr/>
    </dgm:pt>
    <dgm:pt modelId="{2FE0CB94-1304-4263-A23D-92621AD4DAA2}" type="pres">
      <dgm:prSet presAssocID="{16F517F7-DA79-495E-851A-DD098086F334}" presName="sibTrans" presStyleCnt="0"/>
      <dgm:spPr/>
    </dgm:pt>
    <dgm:pt modelId="{C9979CD1-4BCC-43A6-90E5-E8F21F940840}" type="pres">
      <dgm:prSet presAssocID="{C8CE032A-1950-40F5-B17C-251F0A7955ED}" presName="compNode" presStyleCnt="0"/>
      <dgm:spPr/>
    </dgm:pt>
    <dgm:pt modelId="{88C5DBAA-7AFF-4EF7-B9D6-0C4A5AE1C87A}" type="pres">
      <dgm:prSet presAssocID="{C8CE032A-1950-40F5-B17C-251F0A7955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9D2DF7-4CC9-415A-BA61-704C9CCEFDF8}" type="pres">
      <dgm:prSet presAssocID="{C8CE032A-1950-40F5-B17C-251F0A7955ED}" presName="iconSpace" presStyleCnt="0"/>
      <dgm:spPr/>
    </dgm:pt>
    <dgm:pt modelId="{D1355427-1284-461D-8D43-8E9AC60A2DA6}" type="pres">
      <dgm:prSet presAssocID="{C8CE032A-1950-40F5-B17C-251F0A7955ED}" presName="parTx" presStyleLbl="revTx" presStyleIdx="4" presStyleCnt="6">
        <dgm:presLayoutVars>
          <dgm:chMax val="0"/>
          <dgm:chPref val="0"/>
        </dgm:presLayoutVars>
      </dgm:prSet>
      <dgm:spPr/>
    </dgm:pt>
    <dgm:pt modelId="{408830C8-2B88-494B-B4FC-7A87258C40BB}" type="pres">
      <dgm:prSet presAssocID="{C8CE032A-1950-40F5-B17C-251F0A7955ED}" presName="txSpace" presStyleCnt="0"/>
      <dgm:spPr/>
    </dgm:pt>
    <dgm:pt modelId="{5EAE1AE3-D4FC-407A-B5D1-EF1565EDEDBB}" type="pres">
      <dgm:prSet presAssocID="{C8CE032A-1950-40F5-B17C-251F0A7955ED}" presName="desTx" presStyleLbl="revTx" presStyleIdx="5" presStyleCnt="6">
        <dgm:presLayoutVars/>
      </dgm:prSet>
      <dgm:spPr/>
    </dgm:pt>
  </dgm:ptLst>
  <dgm:cxnLst>
    <dgm:cxn modelId="{1FD54D04-D4A0-8A44-A0CF-73FEE111D733}" type="presOf" srcId="{C8CE032A-1950-40F5-B17C-251F0A7955ED}" destId="{D1355427-1284-461D-8D43-8E9AC60A2DA6}" srcOrd="0" destOrd="0" presId="urn:microsoft.com/office/officeart/2018/5/layout/CenteredIconLabelDescriptionList"/>
    <dgm:cxn modelId="{9CB06106-0920-4AF1-B4D1-C9D7891BA06F}" srcId="{4F546663-B025-4FC4-8F30-09A8E957FF27}" destId="{C8CE032A-1950-40F5-B17C-251F0A7955ED}" srcOrd="2" destOrd="0" parTransId="{844A013F-BB3A-432C-8572-D6F0E0D04714}" sibTransId="{956A35FD-F028-4D8D-8A05-44248D07C9E9}"/>
    <dgm:cxn modelId="{4ED38811-3EDE-40F8-B5D8-5A91DEA30119}" srcId="{4F546663-B025-4FC4-8F30-09A8E957FF27}" destId="{0EA8CEF7-A788-4FC3-97B8-4D506272AF4C}" srcOrd="1" destOrd="0" parTransId="{399AC9FF-0AA0-47E5-8ADA-7E90164EAB1F}" sibTransId="{16F517F7-DA79-495E-851A-DD098086F334}"/>
    <dgm:cxn modelId="{FB45CF12-D7C3-FE4C-8EB2-2763571F5A3E}" type="presOf" srcId="{6913C7C3-66DC-994D-AECF-F5EB31C4390A}" destId="{85E4F718-9FFE-4ADE-A1E2-F2A03D6DDE40}" srcOrd="0" destOrd="0" presId="urn:microsoft.com/office/officeart/2018/5/layout/CenteredIconLabelDescriptionList"/>
    <dgm:cxn modelId="{B127B430-8652-454F-BAB3-5534E709C1DB}" type="presOf" srcId="{9860DC4B-C1B5-0543-B571-892FB63626BE}" destId="{85E4F718-9FFE-4ADE-A1E2-F2A03D6DDE40}" srcOrd="0" destOrd="2" presId="urn:microsoft.com/office/officeart/2018/5/layout/CenteredIconLabelDescriptionList"/>
    <dgm:cxn modelId="{63665D42-0FBF-5840-8275-D8790741E5D7}" srcId="{C8CE032A-1950-40F5-B17C-251F0A7955ED}" destId="{BDB32AC9-FF95-F548-BE81-61B90C8D0111}" srcOrd="0" destOrd="0" parTransId="{E361EF79-6BB8-5246-8158-9EFA17B9A0E7}" sibTransId="{59473B45-4960-0648-8DD0-7233B94E53F0}"/>
    <dgm:cxn modelId="{0ACCD045-3BEC-4F4A-BA82-437E728F0628}" type="presOf" srcId="{AFAD2668-47AA-43E2-BFEF-358BAD3822FD}" destId="{5D95857F-DF1D-452B-8000-FA0ED010B417}" srcOrd="0" destOrd="0" presId="urn:microsoft.com/office/officeart/2018/5/layout/CenteredIconLabelDescriptionList"/>
    <dgm:cxn modelId="{6EA82A57-415D-2344-AF9A-8DE5772F14F7}" type="presOf" srcId="{AF74F206-2659-5447-88F3-508A210486F8}" destId="{85E4F718-9FFE-4ADE-A1E2-F2A03D6DDE40}" srcOrd="0" destOrd="1" presId="urn:microsoft.com/office/officeart/2018/5/layout/CenteredIconLabelDescriptionList"/>
    <dgm:cxn modelId="{38F04968-F493-1848-B345-08519B1DDA2B}" type="presOf" srcId="{6652456E-9C10-410E-B01A-23269E7E0CC2}" destId="{5EAE1AE3-D4FC-407A-B5D1-EF1565EDEDBB}" srcOrd="0" destOrd="2" presId="urn:microsoft.com/office/officeart/2018/5/layout/CenteredIconLabelDescriptionList"/>
    <dgm:cxn modelId="{95E4417B-A39A-47EE-8C26-91ABA302E5E3}" srcId="{4F546663-B025-4FC4-8F30-09A8E957FF27}" destId="{AFAD2668-47AA-43E2-BFEF-358BAD3822FD}" srcOrd="0" destOrd="0" parTransId="{F69D51C2-58EE-4A83-856D-F43D6310241A}" sibTransId="{13D58F6E-3865-43A5-B0EA-95F238DB94B7}"/>
    <dgm:cxn modelId="{30E69F90-2CE0-3644-8071-6172FA3DF4BF}" type="presOf" srcId="{BDB32AC9-FF95-F548-BE81-61B90C8D0111}" destId="{5EAE1AE3-D4FC-407A-B5D1-EF1565EDEDBB}" srcOrd="0" destOrd="0" presId="urn:microsoft.com/office/officeart/2018/5/layout/CenteredIconLabelDescriptionList"/>
    <dgm:cxn modelId="{BF98819D-A4E5-2746-B972-C1194F8B6CDF}" type="presOf" srcId="{04357E89-0D63-B94E-8FEB-58A61FBFD3D8}" destId="{DE1D8E90-B7C8-4F1A-B33E-A9B5C51738F5}" srcOrd="0" destOrd="0" presId="urn:microsoft.com/office/officeart/2018/5/layout/CenteredIconLabelDescriptionList"/>
    <dgm:cxn modelId="{F9C025A7-F156-BF45-B24D-F184E024E8CA}" srcId="{AFAD2668-47AA-43E2-BFEF-358BAD3822FD}" destId="{D32D1B7B-4557-AB40-8455-42090976C56A}" srcOrd="1" destOrd="0" parTransId="{C168C1EC-DA77-8E4F-9769-93E1EEBA6E63}" sibTransId="{BD4485D8-F1E3-7148-9E37-243BE425ACCA}"/>
    <dgm:cxn modelId="{3A2FFDA9-A7BC-B345-8B92-019BAE7CC959}" type="presOf" srcId="{0EA8CEF7-A788-4FC3-97B8-4D506272AF4C}" destId="{2A1798B7-479C-4540-A85B-5C64332D8CC1}" srcOrd="0" destOrd="0" presId="urn:microsoft.com/office/officeart/2018/5/layout/CenteredIconLabelDescriptionList"/>
    <dgm:cxn modelId="{1ED6EABD-BC49-EA4D-ACA4-A73DAC4E0F91}" srcId="{0EA8CEF7-A788-4FC3-97B8-4D506272AF4C}" destId="{9860DC4B-C1B5-0543-B571-892FB63626BE}" srcOrd="2" destOrd="0" parTransId="{D021464F-3B59-D746-9370-DE71F08D8460}" sibTransId="{FB169C97-5641-744C-94FB-56999EA6FE75}"/>
    <dgm:cxn modelId="{57778DC5-4BF7-254D-A645-DC5B5B041AB0}" type="presOf" srcId="{4F546663-B025-4FC4-8F30-09A8E957FF27}" destId="{97EBD1B7-8FFD-4901-9B56-DA2062725BFB}" srcOrd="0" destOrd="0" presId="urn:microsoft.com/office/officeart/2018/5/layout/CenteredIconLabelDescriptionList"/>
    <dgm:cxn modelId="{33B454D9-A9F0-0647-A493-F9D298F74231}" srcId="{C8CE032A-1950-40F5-B17C-251F0A7955ED}" destId="{EF88AAA4-9B7A-A84F-AB9B-2C65E7EDBE70}" srcOrd="1" destOrd="0" parTransId="{7B840413-DECD-DD42-9F81-C14F281E3388}" sibTransId="{6A6A104F-7DCB-6A4F-8F66-950EF1A9D9BF}"/>
    <dgm:cxn modelId="{A3F378DB-5A33-1A46-9AB0-D99BEA65AD78}" type="presOf" srcId="{D32D1B7B-4557-AB40-8455-42090976C56A}" destId="{DE1D8E90-B7C8-4F1A-B33E-A9B5C51738F5}" srcOrd="0" destOrd="1" presId="urn:microsoft.com/office/officeart/2018/5/layout/CenteredIconLabelDescriptionList"/>
    <dgm:cxn modelId="{2651B2E1-3316-C84F-A457-673F149D539A}" srcId="{0EA8CEF7-A788-4FC3-97B8-4D506272AF4C}" destId="{AF74F206-2659-5447-88F3-508A210486F8}" srcOrd="1" destOrd="0" parTransId="{4F84AC96-5D44-A440-B65D-6527272E6A53}" sibTransId="{81AD14CE-30E7-094B-9903-E8CE4222D449}"/>
    <dgm:cxn modelId="{D59136E6-ED87-4B44-A58D-1117A0E34315}" srcId="{C8CE032A-1950-40F5-B17C-251F0A7955ED}" destId="{6652456E-9C10-410E-B01A-23269E7E0CC2}" srcOrd="2" destOrd="0" parTransId="{E6A2BC5B-2CA8-408F-B4AB-346F73A50DFF}" sibTransId="{ED34F1CC-0BC2-4489-84FB-4B157E2A5479}"/>
    <dgm:cxn modelId="{B2DB57EE-1117-1247-A1B8-0574B3C8F4C9}" type="presOf" srcId="{EF88AAA4-9B7A-A84F-AB9B-2C65E7EDBE70}" destId="{5EAE1AE3-D4FC-407A-B5D1-EF1565EDEDBB}" srcOrd="0" destOrd="1" presId="urn:microsoft.com/office/officeart/2018/5/layout/CenteredIconLabelDescriptionList"/>
    <dgm:cxn modelId="{59465CF3-2549-3545-BDD9-7316379B2455}" srcId="{0EA8CEF7-A788-4FC3-97B8-4D506272AF4C}" destId="{6913C7C3-66DC-994D-AECF-F5EB31C4390A}" srcOrd="0" destOrd="0" parTransId="{A90A3B98-7F42-D44A-AF18-DEFE1C0B3C88}" sibTransId="{84349E83-643F-4643-97B0-F15F02C1B162}"/>
    <dgm:cxn modelId="{64E2A1F6-F31E-A74B-998A-DFE83EFAEDFE}" srcId="{AFAD2668-47AA-43E2-BFEF-358BAD3822FD}" destId="{04357E89-0D63-B94E-8FEB-58A61FBFD3D8}" srcOrd="0" destOrd="0" parTransId="{4A647221-F4D8-2449-A52D-00157576294D}" sibTransId="{1ABAD18D-937B-CF40-B72D-9CA0BB051538}"/>
    <dgm:cxn modelId="{CF1D1D93-BA7B-0A43-91D6-ACB3743C7652}" type="presParOf" srcId="{97EBD1B7-8FFD-4901-9B56-DA2062725BFB}" destId="{948A8021-F8F7-405D-AAFC-702AD234FE06}" srcOrd="0" destOrd="0" presId="urn:microsoft.com/office/officeart/2018/5/layout/CenteredIconLabelDescriptionList"/>
    <dgm:cxn modelId="{D4BF9EF8-0DE0-764F-B75F-15CFA37E29FF}" type="presParOf" srcId="{948A8021-F8F7-405D-AAFC-702AD234FE06}" destId="{CADD4A26-C70E-4647-9705-DBD4DA3B478A}" srcOrd="0" destOrd="0" presId="urn:microsoft.com/office/officeart/2018/5/layout/CenteredIconLabelDescriptionList"/>
    <dgm:cxn modelId="{E71BEEF1-FA66-9548-874A-5D380D81C94B}" type="presParOf" srcId="{948A8021-F8F7-405D-AAFC-702AD234FE06}" destId="{739DB61D-37BC-4AC1-8984-8A9C25594CB7}" srcOrd="1" destOrd="0" presId="urn:microsoft.com/office/officeart/2018/5/layout/CenteredIconLabelDescriptionList"/>
    <dgm:cxn modelId="{C5B22C22-623B-E644-A8AF-CE7A0176D805}" type="presParOf" srcId="{948A8021-F8F7-405D-AAFC-702AD234FE06}" destId="{5D95857F-DF1D-452B-8000-FA0ED010B417}" srcOrd="2" destOrd="0" presId="urn:microsoft.com/office/officeart/2018/5/layout/CenteredIconLabelDescriptionList"/>
    <dgm:cxn modelId="{785F22B3-1500-484F-93F2-9A135C75CF2C}" type="presParOf" srcId="{948A8021-F8F7-405D-AAFC-702AD234FE06}" destId="{76F73C68-FE40-4099-8E8A-D732D9814094}" srcOrd="3" destOrd="0" presId="urn:microsoft.com/office/officeart/2018/5/layout/CenteredIconLabelDescriptionList"/>
    <dgm:cxn modelId="{56C2D495-26B2-2C47-B142-FBC78CDBFD24}" type="presParOf" srcId="{948A8021-F8F7-405D-AAFC-702AD234FE06}" destId="{DE1D8E90-B7C8-4F1A-B33E-A9B5C51738F5}" srcOrd="4" destOrd="0" presId="urn:microsoft.com/office/officeart/2018/5/layout/CenteredIconLabelDescriptionList"/>
    <dgm:cxn modelId="{DFC623E1-AEFE-BC40-89BF-E8B45DF6D0EC}" type="presParOf" srcId="{97EBD1B7-8FFD-4901-9B56-DA2062725BFB}" destId="{24921CAD-2B4A-4160-AEBB-B85A806AC58E}" srcOrd="1" destOrd="0" presId="urn:microsoft.com/office/officeart/2018/5/layout/CenteredIconLabelDescriptionList"/>
    <dgm:cxn modelId="{42B9A8B6-BE59-F64F-AA5D-97A0E0DAD7CE}" type="presParOf" srcId="{97EBD1B7-8FFD-4901-9B56-DA2062725BFB}" destId="{B3CFEFD6-4DC5-479A-837D-8CD895BF9FD6}" srcOrd="2" destOrd="0" presId="urn:microsoft.com/office/officeart/2018/5/layout/CenteredIconLabelDescriptionList"/>
    <dgm:cxn modelId="{C2BC8E79-4EA2-D245-BE4D-4E9310ED003D}" type="presParOf" srcId="{B3CFEFD6-4DC5-479A-837D-8CD895BF9FD6}" destId="{3AE87BFC-0CAE-4272-8990-5EC31202757F}" srcOrd="0" destOrd="0" presId="urn:microsoft.com/office/officeart/2018/5/layout/CenteredIconLabelDescriptionList"/>
    <dgm:cxn modelId="{E8F7B0B7-68F7-1043-851A-FC20E7986161}" type="presParOf" srcId="{B3CFEFD6-4DC5-479A-837D-8CD895BF9FD6}" destId="{9E5268A6-F9B0-43E9-84F3-D0EA6EDB885D}" srcOrd="1" destOrd="0" presId="urn:microsoft.com/office/officeart/2018/5/layout/CenteredIconLabelDescriptionList"/>
    <dgm:cxn modelId="{69372843-960A-D740-A9A3-7B28F17CB2DD}" type="presParOf" srcId="{B3CFEFD6-4DC5-479A-837D-8CD895BF9FD6}" destId="{2A1798B7-479C-4540-A85B-5C64332D8CC1}" srcOrd="2" destOrd="0" presId="urn:microsoft.com/office/officeart/2018/5/layout/CenteredIconLabelDescriptionList"/>
    <dgm:cxn modelId="{900C3374-9126-A949-88D2-A26143976E84}" type="presParOf" srcId="{B3CFEFD6-4DC5-479A-837D-8CD895BF9FD6}" destId="{0347226C-4948-48E0-A96F-CA297A8BD6A4}" srcOrd="3" destOrd="0" presId="urn:microsoft.com/office/officeart/2018/5/layout/CenteredIconLabelDescriptionList"/>
    <dgm:cxn modelId="{27B1AA4D-2290-CF49-9F11-A6EC22D4295C}" type="presParOf" srcId="{B3CFEFD6-4DC5-479A-837D-8CD895BF9FD6}" destId="{85E4F718-9FFE-4ADE-A1E2-F2A03D6DDE40}" srcOrd="4" destOrd="0" presId="urn:microsoft.com/office/officeart/2018/5/layout/CenteredIconLabelDescriptionList"/>
    <dgm:cxn modelId="{E6DBE513-82E2-1B4B-BDF7-9E9F03FF0BE5}" type="presParOf" srcId="{97EBD1B7-8FFD-4901-9B56-DA2062725BFB}" destId="{2FE0CB94-1304-4263-A23D-92621AD4DAA2}" srcOrd="3" destOrd="0" presId="urn:microsoft.com/office/officeart/2018/5/layout/CenteredIconLabelDescriptionList"/>
    <dgm:cxn modelId="{AF498281-FAEA-5F47-8E64-FFAA3DAC2907}" type="presParOf" srcId="{97EBD1B7-8FFD-4901-9B56-DA2062725BFB}" destId="{C9979CD1-4BCC-43A6-90E5-E8F21F940840}" srcOrd="4" destOrd="0" presId="urn:microsoft.com/office/officeart/2018/5/layout/CenteredIconLabelDescriptionList"/>
    <dgm:cxn modelId="{880A538E-5A13-2D47-A589-618226813D90}" type="presParOf" srcId="{C9979CD1-4BCC-43A6-90E5-E8F21F940840}" destId="{88C5DBAA-7AFF-4EF7-B9D6-0C4A5AE1C87A}" srcOrd="0" destOrd="0" presId="urn:microsoft.com/office/officeart/2018/5/layout/CenteredIconLabelDescriptionList"/>
    <dgm:cxn modelId="{D6DD3326-5E24-F046-8815-35764D80A1FA}" type="presParOf" srcId="{C9979CD1-4BCC-43A6-90E5-E8F21F940840}" destId="{089D2DF7-4CC9-415A-BA61-704C9CCEFDF8}" srcOrd="1" destOrd="0" presId="urn:microsoft.com/office/officeart/2018/5/layout/CenteredIconLabelDescriptionList"/>
    <dgm:cxn modelId="{4F62D326-EB6B-464A-830F-B912E1CF6A3A}" type="presParOf" srcId="{C9979CD1-4BCC-43A6-90E5-E8F21F940840}" destId="{D1355427-1284-461D-8D43-8E9AC60A2DA6}" srcOrd="2" destOrd="0" presId="urn:microsoft.com/office/officeart/2018/5/layout/CenteredIconLabelDescriptionList"/>
    <dgm:cxn modelId="{67FA8FA9-C0A9-2347-A5FF-6352384B8C2C}" type="presParOf" srcId="{C9979CD1-4BCC-43A6-90E5-E8F21F940840}" destId="{408830C8-2B88-494B-B4FC-7A87258C40BB}" srcOrd="3" destOrd="0" presId="urn:microsoft.com/office/officeart/2018/5/layout/CenteredIconLabelDescriptionList"/>
    <dgm:cxn modelId="{7A72F29A-A4C9-CD41-8DDB-161A41E184BD}" type="presParOf" srcId="{C9979CD1-4BCC-43A6-90E5-E8F21F940840}" destId="{5EAE1AE3-D4FC-407A-B5D1-EF1565EDED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668F24-23D6-4F99-9B4F-FBAE1F1A91D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C88964-65EF-486D-A8A5-1D8EA673D0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الفكرة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736603B5-553E-4C6B-BC6A-DBCAB4CBA11B}" type="parTrans" cxnId="{16C8C750-693A-41AA-8214-2163EA47405B}">
      <dgm:prSet/>
      <dgm:spPr/>
      <dgm:t>
        <a:bodyPr/>
        <a:lstStyle/>
        <a:p>
          <a:endParaRPr lang="en-US"/>
        </a:p>
      </dgm:t>
    </dgm:pt>
    <dgm:pt modelId="{65C57438-07EA-466D-8DCE-7A9B754B927F}" type="sibTrans" cxnId="{16C8C750-693A-41AA-8214-2163EA47405B}">
      <dgm:prSet/>
      <dgm:spPr/>
      <dgm:t>
        <a:bodyPr/>
        <a:lstStyle/>
        <a:p>
          <a:endParaRPr lang="en-US"/>
        </a:p>
      </dgm:t>
    </dgm:pt>
    <dgm:pt modelId="{23AAFCAD-5E8F-4834-8BD4-83D7BA3D95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أصالة الفكرة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024D34B7-92EC-4D90-9E12-E036C917AF45}" type="parTrans" cxnId="{4C8475C0-6AC1-4768-90A4-0A3FAE2CBA41}">
      <dgm:prSet/>
      <dgm:spPr/>
      <dgm:t>
        <a:bodyPr/>
        <a:lstStyle/>
        <a:p>
          <a:endParaRPr lang="en-US"/>
        </a:p>
      </dgm:t>
    </dgm:pt>
    <dgm:pt modelId="{CB36D6C1-245E-433B-B5C5-FD67F90879EF}" type="sibTrans" cxnId="{4C8475C0-6AC1-4768-90A4-0A3FAE2CBA41}">
      <dgm:prSet/>
      <dgm:spPr/>
      <dgm:t>
        <a:bodyPr/>
        <a:lstStyle/>
        <a:p>
          <a:endParaRPr lang="en-US"/>
        </a:p>
      </dgm:t>
    </dgm:pt>
    <dgm:pt modelId="{6F8EEA7C-3132-48BE-A8E1-F2ADEF299D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المشكلة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89E76D4E-073C-46B3-89B5-4775CC75821F}" type="parTrans" cxnId="{F523BE0B-799B-4113-9A5D-13116649B501}">
      <dgm:prSet/>
      <dgm:spPr/>
      <dgm:t>
        <a:bodyPr/>
        <a:lstStyle/>
        <a:p>
          <a:endParaRPr lang="en-US"/>
        </a:p>
      </dgm:t>
    </dgm:pt>
    <dgm:pt modelId="{0E4F3E92-AE8F-41E6-BB74-DC2DF3C7585A}" type="sibTrans" cxnId="{F523BE0B-799B-4113-9A5D-13116649B501}">
      <dgm:prSet/>
      <dgm:spPr/>
      <dgm:t>
        <a:bodyPr/>
        <a:lstStyle/>
        <a:p>
          <a:endParaRPr lang="en-US"/>
        </a:p>
      </dgm:t>
    </dgm:pt>
    <dgm:pt modelId="{DBF72BBA-3154-42B3-9482-0FE8543613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الفوائد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B6E7298C-00BC-4EA4-8593-56A6957C4E96}" type="parTrans" cxnId="{7C1C01A6-EFCE-4439-A97D-A3E3430018CB}">
      <dgm:prSet/>
      <dgm:spPr/>
      <dgm:t>
        <a:bodyPr/>
        <a:lstStyle/>
        <a:p>
          <a:endParaRPr lang="en-US"/>
        </a:p>
      </dgm:t>
    </dgm:pt>
    <dgm:pt modelId="{121F80D0-8EB6-4391-A960-C2184018BDB3}" type="sibTrans" cxnId="{7C1C01A6-EFCE-4439-A97D-A3E3430018CB}">
      <dgm:prSet/>
      <dgm:spPr/>
      <dgm:t>
        <a:bodyPr/>
        <a:lstStyle/>
        <a:p>
          <a:endParaRPr lang="en-US"/>
        </a:p>
      </dgm:t>
    </dgm:pt>
    <dgm:pt modelId="{1BDE14C0-5CC8-42A0-9425-5931FA4039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الاستفادة من المواد الدراسية المقررة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BB32F77B-7527-4226-B0F9-3204D0224D4F}" type="parTrans" cxnId="{B564378F-E075-4A07-BB9F-047F7B63AEDA}">
      <dgm:prSet/>
      <dgm:spPr/>
      <dgm:t>
        <a:bodyPr/>
        <a:lstStyle/>
        <a:p>
          <a:endParaRPr lang="en-US"/>
        </a:p>
      </dgm:t>
    </dgm:pt>
    <dgm:pt modelId="{9B4B93A3-C02B-4924-9926-5F09ABA39BE2}" type="sibTrans" cxnId="{B564378F-E075-4A07-BB9F-047F7B63AEDA}">
      <dgm:prSet/>
      <dgm:spPr/>
      <dgm:t>
        <a:bodyPr/>
        <a:lstStyle/>
        <a:p>
          <a:endParaRPr lang="en-US"/>
        </a:p>
      </dgm:t>
    </dgm:pt>
    <dgm:pt modelId="{E71C9CF0-16C8-354F-BC22-DEFD0734EC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مخطط تدفق للخطوات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9EAB02FA-04B1-664E-9590-7CD42CC1026D}" type="parTrans" cxnId="{A5AB7318-3E42-0142-9405-48558006D3C1}">
      <dgm:prSet/>
      <dgm:spPr/>
      <dgm:t>
        <a:bodyPr/>
        <a:lstStyle/>
        <a:p>
          <a:endParaRPr lang="en-US"/>
        </a:p>
      </dgm:t>
    </dgm:pt>
    <dgm:pt modelId="{275852F9-5AE3-904B-8FD6-7C36F9A7CB4C}" type="sibTrans" cxnId="{A5AB7318-3E42-0142-9405-48558006D3C1}">
      <dgm:prSet/>
      <dgm:spPr/>
      <dgm:t>
        <a:bodyPr/>
        <a:lstStyle/>
        <a:p>
          <a:endParaRPr lang="en-US"/>
        </a:p>
      </dgm:t>
    </dgm:pt>
    <dgm:pt modelId="{3143B028-5A20-F440-8B64-0CDEE7CFAC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عرض المنصة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F4486021-267E-BD4C-8CFC-ABD602B1725F}" type="parTrans" cxnId="{66CBF159-5915-6B45-9F67-58E458092922}">
      <dgm:prSet/>
      <dgm:spPr/>
      <dgm:t>
        <a:bodyPr/>
        <a:lstStyle/>
        <a:p>
          <a:endParaRPr lang="en-US"/>
        </a:p>
      </dgm:t>
    </dgm:pt>
    <dgm:pt modelId="{5E8035D3-6573-8541-8050-3449B4796BF1}" type="sibTrans" cxnId="{66CBF159-5915-6B45-9F67-58E458092922}">
      <dgm:prSet/>
      <dgm:spPr/>
      <dgm:t>
        <a:bodyPr/>
        <a:lstStyle/>
        <a:p>
          <a:endParaRPr lang="en-US"/>
        </a:p>
      </dgm:t>
    </dgm:pt>
    <dgm:pt modelId="{F180EBAF-BC53-4F06-902F-2A99A12390C4}" type="pres">
      <dgm:prSet presAssocID="{5F668F24-23D6-4F99-9B4F-FBAE1F1A91DA}" presName="root" presStyleCnt="0">
        <dgm:presLayoutVars>
          <dgm:dir val="rev"/>
          <dgm:resizeHandles val="exact"/>
        </dgm:presLayoutVars>
      </dgm:prSet>
      <dgm:spPr/>
    </dgm:pt>
    <dgm:pt modelId="{D45C5B8A-7E8B-4D4C-9881-69055A0B3B53}" type="pres">
      <dgm:prSet presAssocID="{6F8EEA7C-3132-48BE-A8E1-F2ADEF299D79}" presName="compNode" presStyleCnt="0"/>
      <dgm:spPr/>
    </dgm:pt>
    <dgm:pt modelId="{FD3179C7-663B-4D1C-BA9B-A73771A0BFAB}" type="pres">
      <dgm:prSet presAssocID="{6F8EEA7C-3132-48BE-A8E1-F2ADEF299D79}" presName="iconBgRect" presStyleLbl="bgShp" presStyleIdx="0" presStyleCnt="7"/>
      <dgm:spPr/>
    </dgm:pt>
    <dgm:pt modelId="{FCA3E43A-32D1-41F8-A8F9-F8607A45037B}" type="pres">
      <dgm:prSet presAssocID="{6F8EEA7C-3132-48BE-A8E1-F2ADEF299D7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3E2479A-9C69-4A40-ABCB-095006F500E8}" type="pres">
      <dgm:prSet presAssocID="{6F8EEA7C-3132-48BE-A8E1-F2ADEF299D79}" presName="spaceRect" presStyleCnt="0"/>
      <dgm:spPr/>
    </dgm:pt>
    <dgm:pt modelId="{FB9B8E54-2FA5-455E-BA69-991EED0759B8}" type="pres">
      <dgm:prSet presAssocID="{6F8EEA7C-3132-48BE-A8E1-F2ADEF299D79}" presName="textRect" presStyleLbl="revTx" presStyleIdx="0" presStyleCnt="7">
        <dgm:presLayoutVars>
          <dgm:chMax val="1"/>
          <dgm:chPref val="1"/>
        </dgm:presLayoutVars>
      </dgm:prSet>
      <dgm:spPr/>
    </dgm:pt>
    <dgm:pt modelId="{A8CB34DE-ADB3-4310-8BFC-00DE21A09C24}" type="pres">
      <dgm:prSet presAssocID="{0E4F3E92-AE8F-41E6-BB74-DC2DF3C7585A}" presName="sibTrans" presStyleCnt="0"/>
      <dgm:spPr/>
    </dgm:pt>
    <dgm:pt modelId="{2E0C6B95-9891-4F3B-8075-682CD9E5A7C4}" type="pres">
      <dgm:prSet presAssocID="{1BC88964-65EF-486D-A8A5-1D8EA673D042}" presName="compNode" presStyleCnt="0"/>
      <dgm:spPr/>
    </dgm:pt>
    <dgm:pt modelId="{F2011547-C676-40FA-9645-20DDA821F9B5}" type="pres">
      <dgm:prSet presAssocID="{1BC88964-65EF-486D-A8A5-1D8EA673D042}" presName="iconBgRect" presStyleLbl="bgShp" presStyleIdx="1" presStyleCnt="7"/>
      <dgm:spPr/>
    </dgm:pt>
    <dgm:pt modelId="{1D7A05FE-F318-4419-9B71-FA3C7D8B4C02}" type="pres">
      <dgm:prSet presAssocID="{1BC88964-65EF-486D-A8A5-1D8EA673D04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21974B9B-7A5A-4161-A30A-2902B75CCD82}" type="pres">
      <dgm:prSet presAssocID="{1BC88964-65EF-486D-A8A5-1D8EA673D042}" presName="spaceRect" presStyleCnt="0"/>
      <dgm:spPr/>
    </dgm:pt>
    <dgm:pt modelId="{F4C4CA2F-B2C7-48AF-8C52-71C779DDD5D1}" type="pres">
      <dgm:prSet presAssocID="{1BC88964-65EF-486D-A8A5-1D8EA673D042}" presName="textRect" presStyleLbl="revTx" presStyleIdx="1" presStyleCnt="7">
        <dgm:presLayoutVars>
          <dgm:chMax val="1"/>
          <dgm:chPref val="1"/>
        </dgm:presLayoutVars>
      </dgm:prSet>
      <dgm:spPr/>
    </dgm:pt>
    <dgm:pt modelId="{BEF11794-EFAA-4BE5-9ACE-B35ADD0F492A}" type="pres">
      <dgm:prSet presAssocID="{65C57438-07EA-466D-8DCE-7A9B754B927F}" presName="sibTrans" presStyleCnt="0"/>
      <dgm:spPr/>
    </dgm:pt>
    <dgm:pt modelId="{12BAC727-CA1D-4674-8EF3-AC3393503F91}" type="pres">
      <dgm:prSet presAssocID="{23AAFCAD-5E8F-4834-8BD4-83D7BA3D9597}" presName="compNode" presStyleCnt="0"/>
      <dgm:spPr/>
    </dgm:pt>
    <dgm:pt modelId="{370F61AD-C29C-4BAF-AC16-B6F3F7356F3E}" type="pres">
      <dgm:prSet presAssocID="{23AAFCAD-5E8F-4834-8BD4-83D7BA3D9597}" presName="iconBgRect" presStyleLbl="bgShp" presStyleIdx="2" presStyleCnt="7"/>
      <dgm:spPr/>
    </dgm:pt>
    <dgm:pt modelId="{85E18F17-9574-42F0-9646-AFADBBE141DB}" type="pres">
      <dgm:prSet presAssocID="{23AAFCAD-5E8F-4834-8BD4-83D7BA3D959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1F8F012-74E3-4CEC-88FA-A09DB08EBE3A}" type="pres">
      <dgm:prSet presAssocID="{23AAFCAD-5E8F-4834-8BD4-83D7BA3D9597}" presName="spaceRect" presStyleCnt="0"/>
      <dgm:spPr/>
    </dgm:pt>
    <dgm:pt modelId="{153EA2BF-5697-42C5-99D9-8399DF6C6E71}" type="pres">
      <dgm:prSet presAssocID="{23AAFCAD-5E8F-4834-8BD4-83D7BA3D9597}" presName="textRect" presStyleLbl="revTx" presStyleIdx="2" presStyleCnt="7">
        <dgm:presLayoutVars>
          <dgm:chMax val="1"/>
          <dgm:chPref val="1"/>
        </dgm:presLayoutVars>
      </dgm:prSet>
      <dgm:spPr/>
    </dgm:pt>
    <dgm:pt modelId="{9AE02516-D5F8-40B1-9D10-CA6D5D8D0CAE}" type="pres">
      <dgm:prSet presAssocID="{CB36D6C1-245E-433B-B5C5-FD67F90879EF}" presName="sibTrans" presStyleCnt="0"/>
      <dgm:spPr/>
    </dgm:pt>
    <dgm:pt modelId="{69E1EC5A-F3BD-47E5-B277-46AE892584BA}" type="pres">
      <dgm:prSet presAssocID="{DBF72BBA-3154-42B3-9482-0FE854361377}" presName="compNode" presStyleCnt="0"/>
      <dgm:spPr/>
    </dgm:pt>
    <dgm:pt modelId="{2ACF4E14-4935-4529-8275-30A304DA831D}" type="pres">
      <dgm:prSet presAssocID="{DBF72BBA-3154-42B3-9482-0FE854361377}" presName="iconBgRect" presStyleLbl="bgShp" presStyleIdx="3" presStyleCnt="7"/>
      <dgm:spPr/>
    </dgm:pt>
    <dgm:pt modelId="{3B9B7CCD-8FED-4EFE-9C75-D8729C50F983}" type="pres">
      <dgm:prSet presAssocID="{DBF72BBA-3154-42B3-9482-0FE85436137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0B7B61B-5B7E-4CDF-94F3-2D98B85B887F}" type="pres">
      <dgm:prSet presAssocID="{DBF72BBA-3154-42B3-9482-0FE854361377}" presName="spaceRect" presStyleCnt="0"/>
      <dgm:spPr/>
    </dgm:pt>
    <dgm:pt modelId="{F7A468DE-6723-4666-8FE7-6488D30D08A0}" type="pres">
      <dgm:prSet presAssocID="{DBF72BBA-3154-42B3-9482-0FE854361377}" presName="textRect" presStyleLbl="revTx" presStyleIdx="3" presStyleCnt="7">
        <dgm:presLayoutVars>
          <dgm:chMax val="1"/>
          <dgm:chPref val="1"/>
        </dgm:presLayoutVars>
      </dgm:prSet>
      <dgm:spPr/>
    </dgm:pt>
    <dgm:pt modelId="{297996F4-E268-48C3-BD57-0A11EA784AD6}" type="pres">
      <dgm:prSet presAssocID="{121F80D0-8EB6-4391-A960-C2184018BDB3}" presName="sibTrans" presStyleCnt="0"/>
      <dgm:spPr/>
    </dgm:pt>
    <dgm:pt modelId="{050B1B79-E9DD-40BB-BA99-30AC50FE2AC3}" type="pres">
      <dgm:prSet presAssocID="{1BDE14C0-5CC8-42A0-9425-5931FA403919}" presName="compNode" presStyleCnt="0"/>
      <dgm:spPr/>
    </dgm:pt>
    <dgm:pt modelId="{DB4CDC48-A08C-4BB3-8F10-98D77B5A7058}" type="pres">
      <dgm:prSet presAssocID="{1BDE14C0-5CC8-42A0-9425-5931FA403919}" presName="iconBgRect" presStyleLbl="bgShp" presStyleIdx="4" presStyleCnt="7"/>
      <dgm:spPr/>
    </dgm:pt>
    <dgm:pt modelId="{47B9598D-D88C-4B04-B2D9-FD95FE458DF2}" type="pres">
      <dgm:prSet presAssocID="{1BDE14C0-5CC8-42A0-9425-5931FA40391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3223EED-FC55-4266-ACE5-4924C942229E}" type="pres">
      <dgm:prSet presAssocID="{1BDE14C0-5CC8-42A0-9425-5931FA403919}" presName="spaceRect" presStyleCnt="0"/>
      <dgm:spPr/>
    </dgm:pt>
    <dgm:pt modelId="{CCDD31A4-F9AC-43EC-A227-1FCE42326C60}" type="pres">
      <dgm:prSet presAssocID="{1BDE14C0-5CC8-42A0-9425-5931FA403919}" presName="textRect" presStyleLbl="revTx" presStyleIdx="4" presStyleCnt="7">
        <dgm:presLayoutVars>
          <dgm:chMax val="1"/>
          <dgm:chPref val="1"/>
        </dgm:presLayoutVars>
      </dgm:prSet>
      <dgm:spPr/>
    </dgm:pt>
    <dgm:pt modelId="{76487807-137E-4FA3-B5FF-6C03378FDCF1}" type="pres">
      <dgm:prSet presAssocID="{9B4B93A3-C02B-4924-9926-5F09ABA39BE2}" presName="sibTrans" presStyleCnt="0"/>
      <dgm:spPr/>
    </dgm:pt>
    <dgm:pt modelId="{956A3361-FA08-414B-9769-2FC896A16B44}" type="pres">
      <dgm:prSet presAssocID="{E71C9CF0-16C8-354F-BC22-DEFD0734ECE9}" presName="compNode" presStyleCnt="0"/>
      <dgm:spPr/>
    </dgm:pt>
    <dgm:pt modelId="{8B0E0AAF-FABC-4033-9952-93129BC19986}" type="pres">
      <dgm:prSet presAssocID="{E71C9CF0-16C8-354F-BC22-DEFD0734ECE9}" presName="iconBgRect" presStyleLbl="bgShp" presStyleIdx="5" presStyleCnt="7"/>
      <dgm:spPr/>
    </dgm:pt>
    <dgm:pt modelId="{EAF24D00-0744-4A94-B955-9E7207A17618}" type="pres">
      <dgm:prSet presAssocID="{E71C9CF0-16C8-354F-BC22-DEFD0734ECE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E78A935-E37E-428E-9BDF-6928D739CA88}" type="pres">
      <dgm:prSet presAssocID="{E71C9CF0-16C8-354F-BC22-DEFD0734ECE9}" presName="spaceRect" presStyleCnt="0"/>
      <dgm:spPr/>
    </dgm:pt>
    <dgm:pt modelId="{9D784004-307A-4DB6-95D7-9AF7785A49EA}" type="pres">
      <dgm:prSet presAssocID="{E71C9CF0-16C8-354F-BC22-DEFD0734ECE9}" presName="textRect" presStyleLbl="revTx" presStyleIdx="5" presStyleCnt="7">
        <dgm:presLayoutVars>
          <dgm:chMax val="1"/>
          <dgm:chPref val="1"/>
        </dgm:presLayoutVars>
      </dgm:prSet>
      <dgm:spPr/>
    </dgm:pt>
    <dgm:pt modelId="{9F0E90C1-0165-44BB-8BE0-5A0C695857F2}" type="pres">
      <dgm:prSet presAssocID="{275852F9-5AE3-904B-8FD6-7C36F9A7CB4C}" presName="sibTrans" presStyleCnt="0"/>
      <dgm:spPr/>
    </dgm:pt>
    <dgm:pt modelId="{58E3189D-B42F-4C72-8805-A2E5F288F6D2}" type="pres">
      <dgm:prSet presAssocID="{3143B028-5A20-F440-8B64-0CDEE7CFAC2B}" presName="compNode" presStyleCnt="0"/>
      <dgm:spPr/>
    </dgm:pt>
    <dgm:pt modelId="{B4957FDC-2D0C-4433-8CF4-B8B7DBCB6BF1}" type="pres">
      <dgm:prSet presAssocID="{3143B028-5A20-F440-8B64-0CDEE7CFAC2B}" presName="iconBgRect" presStyleLbl="bgShp" presStyleIdx="6" presStyleCnt="7"/>
      <dgm:spPr/>
    </dgm:pt>
    <dgm:pt modelId="{3A1906FD-61A9-423F-A58D-A21A8893E743}" type="pres">
      <dgm:prSet presAssocID="{3143B028-5A20-F440-8B64-0CDEE7CFAC2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235844E-70C9-4D8E-9CB9-1AAEA664E6ED}" type="pres">
      <dgm:prSet presAssocID="{3143B028-5A20-F440-8B64-0CDEE7CFAC2B}" presName="spaceRect" presStyleCnt="0"/>
      <dgm:spPr/>
    </dgm:pt>
    <dgm:pt modelId="{E78EE6C7-55AA-4237-BA8E-E96C811CFCE6}" type="pres">
      <dgm:prSet presAssocID="{3143B028-5A20-F440-8B64-0CDEE7CFAC2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523BE0B-799B-4113-9A5D-13116649B501}" srcId="{5F668F24-23D6-4F99-9B4F-FBAE1F1A91DA}" destId="{6F8EEA7C-3132-48BE-A8E1-F2ADEF299D79}" srcOrd="0" destOrd="0" parTransId="{89E76D4E-073C-46B3-89B5-4775CC75821F}" sibTransId="{0E4F3E92-AE8F-41E6-BB74-DC2DF3C7585A}"/>
    <dgm:cxn modelId="{A5AB7318-3E42-0142-9405-48558006D3C1}" srcId="{5F668F24-23D6-4F99-9B4F-FBAE1F1A91DA}" destId="{E71C9CF0-16C8-354F-BC22-DEFD0734ECE9}" srcOrd="5" destOrd="0" parTransId="{9EAB02FA-04B1-664E-9590-7CD42CC1026D}" sibTransId="{275852F9-5AE3-904B-8FD6-7C36F9A7CB4C}"/>
    <dgm:cxn modelId="{B1E76D2D-7A1A-0540-A5A8-FA3CC0287D01}" type="presOf" srcId="{1BC88964-65EF-486D-A8A5-1D8EA673D042}" destId="{F4C4CA2F-B2C7-48AF-8C52-71C779DDD5D1}" srcOrd="0" destOrd="0" presId="urn:microsoft.com/office/officeart/2018/5/layout/IconCircleLabelList"/>
    <dgm:cxn modelId="{1F4DC23C-52E5-5842-9027-BA6339B2BFBC}" type="presOf" srcId="{E71C9CF0-16C8-354F-BC22-DEFD0734ECE9}" destId="{9D784004-307A-4DB6-95D7-9AF7785A49EA}" srcOrd="0" destOrd="0" presId="urn:microsoft.com/office/officeart/2018/5/layout/IconCircleLabelList"/>
    <dgm:cxn modelId="{16C8C750-693A-41AA-8214-2163EA47405B}" srcId="{5F668F24-23D6-4F99-9B4F-FBAE1F1A91DA}" destId="{1BC88964-65EF-486D-A8A5-1D8EA673D042}" srcOrd="1" destOrd="0" parTransId="{736603B5-553E-4C6B-BC6A-DBCAB4CBA11B}" sibTransId="{65C57438-07EA-466D-8DCE-7A9B754B927F}"/>
    <dgm:cxn modelId="{66CBF159-5915-6B45-9F67-58E458092922}" srcId="{5F668F24-23D6-4F99-9B4F-FBAE1F1A91DA}" destId="{3143B028-5A20-F440-8B64-0CDEE7CFAC2B}" srcOrd="6" destOrd="0" parTransId="{F4486021-267E-BD4C-8CFC-ABD602B1725F}" sibTransId="{5E8035D3-6573-8541-8050-3449B4796BF1}"/>
    <dgm:cxn modelId="{F46DB76F-F98C-C042-BE90-610EADEB9C16}" type="presOf" srcId="{23AAFCAD-5E8F-4834-8BD4-83D7BA3D9597}" destId="{153EA2BF-5697-42C5-99D9-8399DF6C6E71}" srcOrd="0" destOrd="0" presId="urn:microsoft.com/office/officeart/2018/5/layout/IconCircleLabelList"/>
    <dgm:cxn modelId="{B564378F-E075-4A07-BB9F-047F7B63AEDA}" srcId="{5F668F24-23D6-4F99-9B4F-FBAE1F1A91DA}" destId="{1BDE14C0-5CC8-42A0-9425-5931FA403919}" srcOrd="4" destOrd="0" parTransId="{BB32F77B-7527-4226-B0F9-3204D0224D4F}" sibTransId="{9B4B93A3-C02B-4924-9926-5F09ABA39BE2}"/>
    <dgm:cxn modelId="{70F4A7A5-9DB5-224D-B1A5-EF0959B4ECB7}" type="presOf" srcId="{6F8EEA7C-3132-48BE-A8E1-F2ADEF299D79}" destId="{FB9B8E54-2FA5-455E-BA69-991EED0759B8}" srcOrd="0" destOrd="0" presId="urn:microsoft.com/office/officeart/2018/5/layout/IconCircleLabelList"/>
    <dgm:cxn modelId="{7C1C01A6-EFCE-4439-A97D-A3E3430018CB}" srcId="{5F668F24-23D6-4F99-9B4F-FBAE1F1A91DA}" destId="{DBF72BBA-3154-42B3-9482-0FE854361377}" srcOrd="3" destOrd="0" parTransId="{B6E7298C-00BC-4EA4-8593-56A6957C4E96}" sibTransId="{121F80D0-8EB6-4391-A960-C2184018BDB3}"/>
    <dgm:cxn modelId="{BE40E9AE-CE93-F448-B22C-30469921662B}" type="presOf" srcId="{3143B028-5A20-F440-8B64-0CDEE7CFAC2B}" destId="{E78EE6C7-55AA-4237-BA8E-E96C811CFCE6}" srcOrd="0" destOrd="0" presId="urn:microsoft.com/office/officeart/2018/5/layout/IconCircleLabelList"/>
    <dgm:cxn modelId="{4C8475C0-6AC1-4768-90A4-0A3FAE2CBA41}" srcId="{5F668F24-23D6-4F99-9B4F-FBAE1F1A91DA}" destId="{23AAFCAD-5E8F-4834-8BD4-83D7BA3D9597}" srcOrd="2" destOrd="0" parTransId="{024D34B7-92EC-4D90-9E12-E036C917AF45}" sibTransId="{CB36D6C1-245E-433B-B5C5-FD67F90879EF}"/>
    <dgm:cxn modelId="{CBB188E9-7D57-E44C-86AE-309828256AFA}" type="presOf" srcId="{5F668F24-23D6-4F99-9B4F-FBAE1F1A91DA}" destId="{F180EBAF-BC53-4F06-902F-2A99A12390C4}" srcOrd="0" destOrd="0" presId="urn:microsoft.com/office/officeart/2018/5/layout/IconCircleLabelList"/>
    <dgm:cxn modelId="{6730E9EE-10D5-BC4A-8DEA-AC7A687C18C0}" type="presOf" srcId="{DBF72BBA-3154-42B3-9482-0FE854361377}" destId="{F7A468DE-6723-4666-8FE7-6488D30D08A0}" srcOrd="0" destOrd="0" presId="urn:microsoft.com/office/officeart/2018/5/layout/IconCircleLabelList"/>
    <dgm:cxn modelId="{684B42F2-CAD6-D14C-AB68-02D2CD6389A2}" type="presOf" srcId="{1BDE14C0-5CC8-42A0-9425-5931FA403919}" destId="{CCDD31A4-F9AC-43EC-A227-1FCE42326C60}" srcOrd="0" destOrd="0" presId="urn:microsoft.com/office/officeart/2018/5/layout/IconCircleLabelList"/>
    <dgm:cxn modelId="{DFAFE7F9-51B0-7043-8E29-661C93C24F73}" type="presParOf" srcId="{F180EBAF-BC53-4F06-902F-2A99A12390C4}" destId="{D45C5B8A-7E8B-4D4C-9881-69055A0B3B53}" srcOrd="0" destOrd="0" presId="urn:microsoft.com/office/officeart/2018/5/layout/IconCircleLabelList"/>
    <dgm:cxn modelId="{924B6322-36F7-D246-8942-4BF401F09422}" type="presParOf" srcId="{D45C5B8A-7E8B-4D4C-9881-69055A0B3B53}" destId="{FD3179C7-663B-4D1C-BA9B-A73771A0BFAB}" srcOrd="0" destOrd="0" presId="urn:microsoft.com/office/officeart/2018/5/layout/IconCircleLabelList"/>
    <dgm:cxn modelId="{FB52237D-7DC8-3D46-A736-E9721FB843DC}" type="presParOf" srcId="{D45C5B8A-7E8B-4D4C-9881-69055A0B3B53}" destId="{FCA3E43A-32D1-41F8-A8F9-F8607A45037B}" srcOrd="1" destOrd="0" presId="urn:microsoft.com/office/officeart/2018/5/layout/IconCircleLabelList"/>
    <dgm:cxn modelId="{C60AB4E0-FBB8-3C41-9A44-9065C7A7D4E8}" type="presParOf" srcId="{D45C5B8A-7E8B-4D4C-9881-69055A0B3B53}" destId="{A3E2479A-9C69-4A40-ABCB-095006F500E8}" srcOrd="2" destOrd="0" presId="urn:microsoft.com/office/officeart/2018/5/layout/IconCircleLabelList"/>
    <dgm:cxn modelId="{607E48D5-B01F-CA4E-B605-843227706026}" type="presParOf" srcId="{D45C5B8A-7E8B-4D4C-9881-69055A0B3B53}" destId="{FB9B8E54-2FA5-455E-BA69-991EED0759B8}" srcOrd="3" destOrd="0" presId="urn:microsoft.com/office/officeart/2018/5/layout/IconCircleLabelList"/>
    <dgm:cxn modelId="{CD22A315-8A33-ED45-9A10-B1BEE682CD4E}" type="presParOf" srcId="{F180EBAF-BC53-4F06-902F-2A99A12390C4}" destId="{A8CB34DE-ADB3-4310-8BFC-00DE21A09C24}" srcOrd="1" destOrd="0" presId="urn:microsoft.com/office/officeart/2018/5/layout/IconCircleLabelList"/>
    <dgm:cxn modelId="{0F095A6F-9CC6-7F4E-9CE6-5BCAE15F50C4}" type="presParOf" srcId="{F180EBAF-BC53-4F06-902F-2A99A12390C4}" destId="{2E0C6B95-9891-4F3B-8075-682CD9E5A7C4}" srcOrd="2" destOrd="0" presId="urn:microsoft.com/office/officeart/2018/5/layout/IconCircleLabelList"/>
    <dgm:cxn modelId="{F5DFD7F6-2DAD-E04E-BB93-19B507E3DE64}" type="presParOf" srcId="{2E0C6B95-9891-4F3B-8075-682CD9E5A7C4}" destId="{F2011547-C676-40FA-9645-20DDA821F9B5}" srcOrd="0" destOrd="0" presId="urn:microsoft.com/office/officeart/2018/5/layout/IconCircleLabelList"/>
    <dgm:cxn modelId="{637D0D7E-6E25-D748-A565-3CFEC56897A5}" type="presParOf" srcId="{2E0C6B95-9891-4F3B-8075-682CD9E5A7C4}" destId="{1D7A05FE-F318-4419-9B71-FA3C7D8B4C02}" srcOrd="1" destOrd="0" presId="urn:microsoft.com/office/officeart/2018/5/layout/IconCircleLabelList"/>
    <dgm:cxn modelId="{9FE8CBAE-CC19-DA4C-8782-8231A81C96D9}" type="presParOf" srcId="{2E0C6B95-9891-4F3B-8075-682CD9E5A7C4}" destId="{21974B9B-7A5A-4161-A30A-2902B75CCD82}" srcOrd="2" destOrd="0" presId="urn:microsoft.com/office/officeart/2018/5/layout/IconCircleLabelList"/>
    <dgm:cxn modelId="{DEFC777A-D0EF-5548-BEDA-518C84B53728}" type="presParOf" srcId="{2E0C6B95-9891-4F3B-8075-682CD9E5A7C4}" destId="{F4C4CA2F-B2C7-48AF-8C52-71C779DDD5D1}" srcOrd="3" destOrd="0" presId="urn:microsoft.com/office/officeart/2018/5/layout/IconCircleLabelList"/>
    <dgm:cxn modelId="{38C2592F-CF90-704D-BBC2-A00FE70B9B9C}" type="presParOf" srcId="{F180EBAF-BC53-4F06-902F-2A99A12390C4}" destId="{BEF11794-EFAA-4BE5-9ACE-B35ADD0F492A}" srcOrd="3" destOrd="0" presId="urn:microsoft.com/office/officeart/2018/5/layout/IconCircleLabelList"/>
    <dgm:cxn modelId="{763B51DA-B1A6-1249-88E8-FD11BABAA6DE}" type="presParOf" srcId="{F180EBAF-BC53-4F06-902F-2A99A12390C4}" destId="{12BAC727-CA1D-4674-8EF3-AC3393503F91}" srcOrd="4" destOrd="0" presId="urn:microsoft.com/office/officeart/2018/5/layout/IconCircleLabelList"/>
    <dgm:cxn modelId="{D7CEF1DA-F211-AB4E-AB44-C88CE86564FF}" type="presParOf" srcId="{12BAC727-CA1D-4674-8EF3-AC3393503F91}" destId="{370F61AD-C29C-4BAF-AC16-B6F3F7356F3E}" srcOrd="0" destOrd="0" presId="urn:microsoft.com/office/officeart/2018/5/layout/IconCircleLabelList"/>
    <dgm:cxn modelId="{2E5B63D9-10A2-494B-A4A0-9D9C081AEE90}" type="presParOf" srcId="{12BAC727-CA1D-4674-8EF3-AC3393503F91}" destId="{85E18F17-9574-42F0-9646-AFADBBE141DB}" srcOrd="1" destOrd="0" presId="urn:microsoft.com/office/officeart/2018/5/layout/IconCircleLabelList"/>
    <dgm:cxn modelId="{37C12A06-102F-AC43-A321-A93B10BBAB2F}" type="presParOf" srcId="{12BAC727-CA1D-4674-8EF3-AC3393503F91}" destId="{C1F8F012-74E3-4CEC-88FA-A09DB08EBE3A}" srcOrd="2" destOrd="0" presId="urn:microsoft.com/office/officeart/2018/5/layout/IconCircleLabelList"/>
    <dgm:cxn modelId="{BB66D57D-BC39-AF4C-B07B-DF1F89C095BD}" type="presParOf" srcId="{12BAC727-CA1D-4674-8EF3-AC3393503F91}" destId="{153EA2BF-5697-42C5-99D9-8399DF6C6E71}" srcOrd="3" destOrd="0" presId="urn:microsoft.com/office/officeart/2018/5/layout/IconCircleLabelList"/>
    <dgm:cxn modelId="{D437A57A-71F4-314C-9B04-9099C85E3650}" type="presParOf" srcId="{F180EBAF-BC53-4F06-902F-2A99A12390C4}" destId="{9AE02516-D5F8-40B1-9D10-CA6D5D8D0CAE}" srcOrd="5" destOrd="0" presId="urn:microsoft.com/office/officeart/2018/5/layout/IconCircleLabelList"/>
    <dgm:cxn modelId="{E0D08800-88B1-C549-9A20-214456719B9E}" type="presParOf" srcId="{F180EBAF-BC53-4F06-902F-2A99A12390C4}" destId="{69E1EC5A-F3BD-47E5-B277-46AE892584BA}" srcOrd="6" destOrd="0" presId="urn:microsoft.com/office/officeart/2018/5/layout/IconCircleLabelList"/>
    <dgm:cxn modelId="{6A35FA7C-C9DF-7B45-B6A3-24B47EF96DD0}" type="presParOf" srcId="{69E1EC5A-F3BD-47E5-B277-46AE892584BA}" destId="{2ACF4E14-4935-4529-8275-30A304DA831D}" srcOrd="0" destOrd="0" presId="urn:microsoft.com/office/officeart/2018/5/layout/IconCircleLabelList"/>
    <dgm:cxn modelId="{1DF77DEA-C0A9-2847-8C0C-045010406B15}" type="presParOf" srcId="{69E1EC5A-F3BD-47E5-B277-46AE892584BA}" destId="{3B9B7CCD-8FED-4EFE-9C75-D8729C50F983}" srcOrd="1" destOrd="0" presId="urn:microsoft.com/office/officeart/2018/5/layout/IconCircleLabelList"/>
    <dgm:cxn modelId="{5FAF039A-DC3F-2A47-9497-8A252131281A}" type="presParOf" srcId="{69E1EC5A-F3BD-47E5-B277-46AE892584BA}" destId="{90B7B61B-5B7E-4CDF-94F3-2D98B85B887F}" srcOrd="2" destOrd="0" presId="urn:microsoft.com/office/officeart/2018/5/layout/IconCircleLabelList"/>
    <dgm:cxn modelId="{77171B5F-9508-E34B-BB67-F64163D8D79C}" type="presParOf" srcId="{69E1EC5A-F3BD-47E5-B277-46AE892584BA}" destId="{F7A468DE-6723-4666-8FE7-6488D30D08A0}" srcOrd="3" destOrd="0" presId="urn:microsoft.com/office/officeart/2018/5/layout/IconCircleLabelList"/>
    <dgm:cxn modelId="{6B750DD3-0B1A-BC45-B1FA-715A13F4EDB2}" type="presParOf" srcId="{F180EBAF-BC53-4F06-902F-2A99A12390C4}" destId="{297996F4-E268-48C3-BD57-0A11EA784AD6}" srcOrd="7" destOrd="0" presId="urn:microsoft.com/office/officeart/2018/5/layout/IconCircleLabelList"/>
    <dgm:cxn modelId="{493F21E5-204D-5947-B1A9-05609355A36A}" type="presParOf" srcId="{F180EBAF-BC53-4F06-902F-2A99A12390C4}" destId="{050B1B79-E9DD-40BB-BA99-30AC50FE2AC3}" srcOrd="8" destOrd="0" presId="urn:microsoft.com/office/officeart/2018/5/layout/IconCircleLabelList"/>
    <dgm:cxn modelId="{C384C305-EE97-724C-BD2F-C9F8F2DDCF13}" type="presParOf" srcId="{050B1B79-E9DD-40BB-BA99-30AC50FE2AC3}" destId="{DB4CDC48-A08C-4BB3-8F10-98D77B5A7058}" srcOrd="0" destOrd="0" presId="urn:microsoft.com/office/officeart/2018/5/layout/IconCircleLabelList"/>
    <dgm:cxn modelId="{E286DC30-D455-0542-8D3D-B995CAB498B2}" type="presParOf" srcId="{050B1B79-E9DD-40BB-BA99-30AC50FE2AC3}" destId="{47B9598D-D88C-4B04-B2D9-FD95FE458DF2}" srcOrd="1" destOrd="0" presId="urn:microsoft.com/office/officeart/2018/5/layout/IconCircleLabelList"/>
    <dgm:cxn modelId="{4EFB8C60-F9EE-D144-819B-1FFC365221D8}" type="presParOf" srcId="{050B1B79-E9DD-40BB-BA99-30AC50FE2AC3}" destId="{03223EED-FC55-4266-ACE5-4924C942229E}" srcOrd="2" destOrd="0" presId="urn:microsoft.com/office/officeart/2018/5/layout/IconCircleLabelList"/>
    <dgm:cxn modelId="{AF55F2AE-86ED-3F4D-94BD-A290E851875A}" type="presParOf" srcId="{050B1B79-E9DD-40BB-BA99-30AC50FE2AC3}" destId="{CCDD31A4-F9AC-43EC-A227-1FCE42326C60}" srcOrd="3" destOrd="0" presId="urn:microsoft.com/office/officeart/2018/5/layout/IconCircleLabelList"/>
    <dgm:cxn modelId="{789342B5-BF79-E34D-AA90-FB55E6281961}" type="presParOf" srcId="{F180EBAF-BC53-4F06-902F-2A99A12390C4}" destId="{76487807-137E-4FA3-B5FF-6C03378FDCF1}" srcOrd="9" destOrd="0" presId="urn:microsoft.com/office/officeart/2018/5/layout/IconCircleLabelList"/>
    <dgm:cxn modelId="{36E535B7-DAFC-BA4F-A05A-72AB78977562}" type="presParOf" srcId="{F180EBAF-BC53-4F06-902F-2A99A12390C4}" destId="{956A3361-FA08-414B-9769-2FC896A16B44}" srcOrd="10" destOrd="0" presId="urn:microsoft.com/office/officeart/2018/5/layout/IconCircleLabelList"/>
    <dgm:cxn modelId="{61A543A0-75EC-A346-A278-195D078DD817}" type="presParOf" srcId="{956A3361-FA08-414B-9769-2FC896A16B44}" destId="{8B0E0AAF-FABC-4033-9952-93129BC19986}" srcOrd="0" destOrd="0" presId="urn:microsoft.com/office/officeart/2018/5/layout/IconCircleLabelList"/>
    <dgm:cxn modelId="{E73991BB-E1E0-3E44-B8A7-830F12FA28F4}" type="presParOf" srcId="{956A3361-FA08-414B-9769-2FC896A16B44}" destId="{EAF24D00-0744-4A94-B955-9E7207A17618}" srcOrd="1" destOrd="0" presId="urn:microsoft.com/office/officeart/2018/5/layout/IconCircleLabelList"/>
    <dgm:cxn modelId="{FF1C3ACC-B848-5C42-AA69-F7C93AF1DB1A}" type="presParOf" srcId="{956A3361-FA08-414B-9769-2FC896A16B44}" destId="{2E78A935-E37E-428E-9BDF-6928D739CA88}" srcOrd="2" destOrd="0" presId="urn:microsoft.com/office/officeart/2018/5/layout/IconCircleLabelList"/>
    <dgm:cxn modelId="{3F4F31AB-EF78-C64D-99CA-9AB53EF9B5AD}" type="presParOf" srcId="{956A3361-FA08-414B-9769-2FC896A16B44}" destId="{9D784004-307A-4DB6-95D7-9AF7785A49EA}" srcOrd="3" destOrd="0" presId="urn:microsoft.com/office/officeart/2018/5/layout/IconCircleLabelList"/>
    <dgm:cxn modelId="{8A622BA9-7C0F-D043-867D-D58D772B4AAB}" type="presParOf" srcId="{F180EBAF-BC53-4F06-902F-2A99A12390C4}" destId="{9F0E90C1-0165-44BB-8BE0-5A0C695857F2}" srcOrd="11" destOrd="0" presId="urn:microsoft.com/office/officeart/2018/5/layout/IconCircleLabelList"/>
    <dgm:cxn modelId="{FDAE6504-9229-DE46-B1F7-5AE0D8D64F3F}" type="presParOf" srcId="{F180EBAF-BC53-4F06-902F-2A99A12390C4}" destId="{58E3189D-B42F-4C72-8805-A2E5F288F6D2}" srcOrd="12" destOrd="0" presId="urn:microsoft.com/office/officeart/2018/5/layout/IconCircleLabelList"/>
    <dgm:cxn modelId="{F691F85A-202E-324F-99AF-9EB372A282FC}" type="presParOf" srcId="{58E3189D-B42F-4C72-8805-A2E5F288F6D2}" destId="{B4957FDC-2D0C-4433-8CF4-B8B7DBCB6BF1}" srcOrd="0" destOrd="0" presId="urn:microsoft.com/office/officeart/2018/5/layout/IconCircleLabelList"/>
    <dgm:cxn modelId="{4076437C-FCDB-704E-9485-9FE2BC49DD9E}" type="presParOf" srcId="{58E3189D-B42F-4C72-8805-A2E5F288F6D2}" destId="{3A1906FD-61A9-423F-A58D-A21A8893E743}" srcOrd="1" destOrd="0" presId="urn:microsoft.com/office/officeart/2018/5/layout/IconCircleLabelList"/>
    <dgm:cxn modelId="{C25A2BEC-4312-F44C-97AA-809ED944C42F}" type="presParOf" srcId="{58E3189D-B42F-4C72-8805-A2E5F288F6D2}" destId="{4235844E-70C9-4D8E-9CB9-1AAEA664E6ED}" srcOrd="2" destOrd="0" presId="urn:microsoft.com/office/officeart/2018/5/layout/IconCircleLabelList"/>
    <dgm:cxn modelId="{0A761608-37EA-9248-9822-21FB3AD45059}" type="presParOf" srcId="{58E3189D-B42F-4C72-8805-A2E5F288F6D2}" destId="{E78EE6C7-55AA-4237-BA8E-E96C811CFC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3026C1-20B2-4322-951E-A86812B5422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EA34C2-B065-489B-B412-DDF659DE1CB4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ar-AE" b="0" dirty="0">
              <a:latin typeface="Adobe Arabic" panose="02040503050201020203" pitchFamily="18" charset="-78"/>
              <a:cs typeface="Adobe Arabic" panose="02040503050201020203" pitchFamily="18" charset="-78"/>
            </a:rPr>
            <a:t>الاشتراك في الفعاليات التطوعية القادمة</a:t>
          </a:r>
          <a:endParaRPr lang="en-US" b="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0E22FEFA-E7A5-4D7C-A3B5-77EAE6BD44FA}" type="parTrans" cxnId="{47C42082-7118-4A39-AB34-9DE6961B1988}">
      <dgm:prSet/>
      <dgm:spPr/>
      <dgm:t>
        <a:bodyPr/>
        <a:lstStyle/>
        <a:p>
          <a:endParaRPr lang="en-US" b="0"/>
        </a:p>
      </dgm:t>
    </dgm:pt>
    <dgm:pt modelId="{31D2414C-605A-40FC-B9A9-B10BE731ED63}" type="sibTrans" cxnId="{47C42082-7118-4A39-AB34-9DE6961B1988}">
      <dgm:prSet/>
      <dgm:spPr/>
      <dgm:t>
        <a:bodyPr/>
        <a:lstStyle/>
        <a:p>
          <a:pPr>
            <a:lnSpc>
              <a:spcPct val="100000"/>
            </a:lnSpc>
          </a:pPr>
          <a:endParaRPr lang="en-US" b="0"/>
        </a:p>
      </dgm:t>
    </dgm:pt>
    <dgm:pt modelId="{EB06C525-C6DC-4EA9-B794-F1C9A93794EC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ar-AE" b="0" dirty="0">
              <a:latin typeface="Adobe Arabic" panose="02040503050201020203" pitchFamily="18" charset="-78"/>
              <a:cs typeface="Adobe Arabic" panose="02040503050201020203" pitchFamily="18" charset="-78"/>
            </a:rPr>
            <a:t>كسب ساعات العمل التطوعي</a:t>
          </a:r>
          <a:endParaRPr lang="en-US" b="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12445715-7560-4778-B76A-D2206FA19714}" type="parTrans" cxnId="{E3C16D4F-1B7E-4308-8B4F-88ED95BD077E}">
      <dgm:prSet/>
      <dgm:spPr/>
      <dgm:t>
        <a:bodyPr/>
        <a:lstStyle/>
        <a:p>
          <a:endParaRPr lang="en-US" b="0"/>
        </a:p>
      </dgm:t>
    </dgm:pt>
    <dgm:pt modelId="{1D6ED0DF-4479-46EA-A038-06382E18BA8B}" type="sibTrans" cxnId="{E3C16D4F-1B7E-4308-8B4F-88ED95BD077E}">
      <dgm:prSet/>
      <dgm:spPr/>
      <dgm:t>
        <a:bodyPr/>
        <a:lstStyle/>
        <a:p>
          <a:pPr>
            <a:lnSpc>
              <a:spcPct val="100000"/>
            </a:lnSpc>
          </a:pPr>
          <a:endParaRPr lang="en-US" b="0"/>
        </a:p>
      </dgm:t>
    </dgm:pt>
    <dgm:pt modelId="{93EED7C6-C53A-4169-8356-DD484DB042DA}">
      <dgm:prSet/>
      <dgm:spPr/>
      <dgm:t>
        <a:bodyPr/>
        <a:lstStyle/>
        <a:p>
          <a:pPr>
            <a:lnSpc>
              <a:spcPct val="100000"/>
            </a:lnSpc>
          </a:pPr>
          <a:r>
            <a:rPr lang="ar-AE" b="0" dirty="0">
              <a:latin typeface="Adobe Arabic" panose="02040503050201020203" pitchFamily="18" charset="-78"/>
              <a:cs typeface="Adobe Arabic" panose="02040503050201020203" pitchFamily="18" charset="-78"/>
            </a:rPr>
            <a:t>معرفة عدد ساعات التطوع المكتملة</a:t>
          </a:r>
          <a:endParaRPr lang="en-US" b="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01F62FC2-26D3-4F1C-9450-7B71A6F8B545}" type="parTrans" cxnId="{1A6949D4-1E7D-480A-A81F-F16B4B5061B0}">
      <dgm:prSet/>
      <dgm:spPr/>
      <dgm:t>
        <a:bodyPr/>
        <a:lstStyle/>
        <a:p>
          <a:endParaRPr lang="en-US" b="0"/>
        </a:p>
      </dgm:t>
    </dgm:pt>
    <dgm:pt modelId="{4664F363-347D-4976-A9FD-37612A410663}" type="sibTrans" cxnId="{1A6949D4-1E7D-480A-A81F-F16B4B5061B0}">
      <dgm:prSet/>
      <dgm:spPr/>
      <dgm:t>
        <a:bodyPr/>
        <a:lstStyle/>
        <a:p>
          <a:endParaRPr lang="en-US" b="0"/>
        </a:p>
      </dgm:t>
    </dgm:pt>
    <dgm:pt modelId="{97670821-4F6B-4430-9F3E-B2DB23C89361}" type="pres">
      <dgm:prSet presAssocID="{AD3026C1-20B2-4322-951E-A86812B54226}" presName="root" presStyleCnt="0">
        <dgm:presLayoutVars>
          <dgm:dir/>
          <dgm:resizeHandles val="exact"/>
        </dgm:presLayoutVars>
      </dgm:prSet>
      <dgm:spPr/>
    </dgm:pt>
    <dgm:pt modelId="{DFE95D59-978C-4BC1-9610-3E1FCA5A1168}" type="pres">
      <dgm:prSet presAssocID="{AD3026C1-20B2-4322-951E-A86812B54226}" presName="container" presStyleCnt="0">
        <dgm:presLayoutVars>
          <dgm:dir/>
          <dgm:resizeHandles val="exact"/>
        </dgm:presLayoutVars>
      </dgm:prSet>
      <dgm:spPr/>
    </dgm:pt>
    <dgm:pt modelId="{C392BF9E-8D00-476B-A5E7-01797CA39A78}" type="pres">
      <dgm:prSet presAssocID="{9DEA34C2-B065-489B-B412-DDF659DE1CB4}" presName="compNode" presStyleCnt="0"/>
      <dgm:spPr/>
    </dgm:pt>
    <dgm:pt modelId="{7A8C36DC-BC1E-4835-9A28-FA3AA1D60F83}" type="pres">
      <dgm:prSet presAssocID="{9DEA34C2-B065-489B-B412-DDF659DE1CB4}" presName="iconBgRect" presStyleLbl="bgShp" presStyleIdx="0" presStyleCnt="3"/>
      <dgm:spPr/>
    </dgm:pt>
    <dgm:pt modelId="{D033BE0D-07F4-49E2-8090-7E665E7CE63E}" type="pres">
      <dgm:prSet presAssocID="{9DEA34C2-B065-489B-B412-DDF659DE1C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6BEAD04A-CA5F-42B1-97F5-790B54C0CD06}" type="pres">
      <dgm:prSet presAssocID="{9DEA34C2-B065-489B-B412-DDF659DE1CB4}" presName="spaceRect" presStyleCnt="0"/>
      <dgm:spPr/>
    </dgm:pt>
    <dgm:pt modelId="{D26EADEB-AFB4-4529-9789-75B4354379F2}" type="pres">
      <dgm:prSet presAssocID="{9DEA34C2-B065-489B-B412-DDF659DE1CB4}" presName="textRect" presStyleLbl="revTx" presStyleIdx="0" presStyleCnt="3">
        <dgm:presLayoutVars>
          <dgm:chMax val="1"/>
          <dgm:chPref val="1"/>
        </dgm:presLayoutVars>
      </dgm:prSet>
      <dgm:spPr/>
    </dgm:pt>
    <dgm:pt modelId="{9A84656A-F301-4CBE-8857-E65AC8ECA137}" type="pres">
      <dgm:prSet presAssocID="{31D2414C-605A-40FC-B9A9-B10BE731ED63}" presName="sibTrans" presStyleLbl="sibTrans2D1" presStyleIdx="0" presStyleCnt="0"/>
      <dgm:spPr/>
    </dgm:pt>
    <dgm:pt modelId="{43B5F8ED-C8C7-4F69-8ED7-38C47C60FBED}" type="pres">
      <dgm:prSet presAssocID="{EB06C525-C6DC-4EA9-B794-F1C9A93794EC}" presName="compNode" presStyleCnt="0"/>
      <dgm:spPr/>
    </dgm:pt>
    <dgm:pt modelId="{94E3C8CD-0E0B-4EB9-81E2-99EE03872640}" type="pres">
      <dgm:prSet presAssocID="{EB06C525-C6DC-4EA9-B794-F1C9A93794EC}" presName="iconBgRect" presStyleLbl="bgShp" presStyleIdx="1" presStyleCnt="3"/>
      <dgm:spPr/>
    </dgm:pt>
    <dgm:pt modelId="{7DBADA8F-4369-4E97-A2FA-A4388868A305}" type="pres">
      <dgm:prSet presAssocID="{EB06C525-C6DC-4EA9-B794-F1C9A93794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9D08164-3C54-4F06-96FF-3DFD6202EE76}" type="pres">
      <dgm:prSet presAssocID="{EB06C525-C6DC-4EA9-B794-F1C9A93794EC}" presName="spaceRect" presStyleCnt="0"/>
      <dgm:spPr/>
    </dgm:pt>
    <dgm:pt modelId="{48D3AAE4-D56B-4EF5-8438-823EC7D07E47}" type="pres">
      <dgm:prSet presAssocID="{EB06C525-C6DC-4EA9-B794-F1C9A93794EC}" presName="textRect" presStyleLbl="revTx" presStyleIdx="1" presStyleCnt="3">
        <dgm:presLayoutVars>
          <dgm:chMax val="1"/>
          <dgm:chPref val="1"/>
        </dgm:presLayoutVars>
      </dgm:prSet>
      <dgm:spPr/>
    </dgm:pt>
    <dgm:pt modelId="{4322E547-143E-4B1E-A13B-C2680AA98499}" type="pres">
      <dgm:prSet presAssocID="{1D6ED0DF-4479-46EA-A038-06382E18BA8B}" presName="sibTrans" presStyleLbl="sibTrans2D1" presStyleIdx="0" presStyleCnt="0"/>
      <dgm:spPr/>
    </dgm:pt>
    <dgm:pt modelId="{17AAD5B5-3BE7-4622-86A1-63F201ECF2DB}" type="pres">
      <dgm:prSet presAssocID="{93EED7C6-C53A-4169-8356-DD484DB042DA}" presName="compNode" presStyleCnt="0"/>
      <dgm:spPr/>
    </dgm:pt>
    <dgm:pt modelId="{922D0EA6-196D-4D90-9141-4B97B23C4218}" type="pres">
      <dgm:prSet presAssocID="{93EED7C6-C53A-4169-8356-DD484DB042DA}" presName="iconBgRect" presStyleLbl="bgShp" presStyleIdx="2" presStyleCnt="3"/>
      <dgm:spPr/>
    </dgm:pt>
    <dgm:pt modelId="{3D9337D1-7345-4C14-9FD8-CCD7A2FF9D3F}" type="pres">
      <dgm:prSet presAssocID="{93EED7C6-C53A-4169-8356-DD484DB042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ABBB2AD-7E0E-4AEB-843A-CCA86EE8E5A9}" type="pres">
      <dgm:prSet presAssocID="{93EED7C6-C53A-4169-8356-DD484DB042DA}" presName="spaceRect" presStyleCnt="0"/>
      <dgm:spPr/>
    </dgm:pt>
    <dgm:pt modelId="{0F7B89CD-B962-420C-BAF7-87BE41823173}" type="pres">
      <dgm:prSet presAssocID="{93EED7C6-C53A-4169-8356-DD484DB042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624A15-674F-4EE3-B91B-76C8F78EBABB}" type="presOf" srcId="{AD3026C1-20B2-4322-951E-A86812B54226}" destId="{97670821-4F6B-4430-9F3E-B2DB23C89361}" srcOrd="0" destOrd="0" presId="urn:microsoft.com/office/officeart/2018/2/layout/IconCircleList"/>
    <dgm:cxn modelId="{FDC4651C-F7DB-4B34-B288-5D4F9B9A2546}" type="presOf" srcId="{EB06C525-C6DC-4EA9-B794-F1C9A93794EC}" destId="{48D3AAE4-D56B-4EF5-8438-823EC7D07E47}" srcOrd="0" destOrd="0" presId="urn:microsoft.com/office/officeart/2018/2/layout/IconCircleList"/>
    <dgm:cxn modelId="{101FDB46-63BB-4ED6-AF09-ED48E1AE1A30}" type="presOf" srcId="{31D2414C-605A-40FC-B9A9-B10BE731ED63}" destId="{9A84656A-F301-4CBE-8857-E65AC8ECA137}" srcOrd="0" destOrd="0" presId="urn:microsoft.com/office/officeart/2018/2/layout/IconCircleList"/>
    <dgm:cxn modelId="{E3C16D4F-1B7E-4308-8B4F-88ED95BD077E}" srcId="{AD3026C1-20B2-4322-951E-A86812B54226}" destId="{EB06C525-C6DC-4EA9-B794-F1C9A93794EC}" srcOrd="1" destOrd="0" parTransId="{12445715-7560-4778-B76A-D2206FA19714}" sibTransId="{1D6ED0DF-4479-46EA-A038-06382E18BA8B}"/>
    <dgm:cxn modelId="{1B3F4C52-F77B-4A4F-A069-A3BA433A1CBE}" type="presOf" srcId="{93EED7C6-C53A-4169-8356-DD484DB042DA}" destId="{0F7B89CD-B962-420C-BAF7-87BE41823173}" srcOrd="0" destOrd="0" presId="urn:microsoft.com/office/officeart/2018/2/layout/IconCircleList"/>
    <dgm:cxn modelId="{13C7A37F-7F0E-42F4-BBEC-442BF31A162E}" type="presOf" srcId="{9DEA34C2-B065-489B-B412-DDF659DE1CB4}" destId="{D26EADEB-AFB4-4529-9789-75B4354379F2}" srcOrd="0" destOrd="0" presId="urn:microsoft.com/office/officeart/2018/2/layout/IconCircleList"/>
    <dgm:cxn modelId="{47C42082-7118-4A39-AB34-9DE6961B1988}" srcId="{AD3026C1-20B2-4322-951E-A86812B54226}" destId="{9DEA34C2-B065-489B-B412-DDF659DE1CB4}" srcOrd="0" destOrd="0" parTransId="{0E22FEFA-E7A5-4D7C-A3B5-77EAE6BD44FA}" sibTransId="{31D2414C-605A-40FC-B9A9-B10BE731ED63}"/>
    <dgm:cxn modelId="{BB8ED3BD-8AB8-496C-B05A-FB4DDCE67DB6}" type="presOf" srcId="{1D6ED0DF-4479-46EA-A038-06382E18BA8B}" destId="{4322E547-143E-4B1E-A13B-C2680AA98499}" srcOrd="0" destOrd="0" presId="urn:microsoft.com/office/officeart/2018/2/layout/IconCircleList"/>
    <dgm:cxn modelId="{1A6949D4-1E7D-480A-A81F-F16B4B5061B0}" srcId="{AD3026C1-20B2-4322-951E-A86812B54226}" destId="{93EED7C6-C53A-4169-8356-DD484DB042DA}" srcOrd="2" destOrd="0" parTransId="{01F62FC2-26D3-4F1C-9450-7B71A6F8B545}" sibTransId="{4664F363-347D-4976-A9FD-37612A410663}"/>
    <dgm:cxn modelId="{ED5233A1-7204-4129-93E3-703F787FE97F}" type="presParOf" srcId="{97670821-4F6B-4430-9F3E-B2DB23C89361}" destId="{DFE95D59-978C-4BC1-9610-3E1FCA5A1168}" srcOrd="0" destOrd="0" presId="urn:microsoft.com/office/officeart/2018/2/layout/IconCircleList"/>
    <dgm:cxn modelId="{C06FB75D-00FA-433B-8C74-0EB47AA62739}" type="presParOf" srcId="{DFE95D59-978C-4BC1-9610-3E1FCA5A1168}" destId="{C392BF9E-8D00-476B-A5E7-01797CA39A78}" srcOrd="0" destOrd="0" presId="urn:microsoft.com/office/officeart/2018/2/layout/IconCircleList"/>
    <dgm:cxn modelId="{61FA0DF2-EBE1-4CE9-ACC7-A725EB4A3F68}" type="presParOf" srcId="{C392BF9E-8D00-476B-A5E7-01797CA39A78}" destId="{7A8C36DC-BC1E-4835-9A28-FA3AA1D60F83}" srcOrd="0" destOrd="0" presId="urn:microsoft.com/office/officeart/2018/2/layout/IconCircleList"/>
    <dgm:cxn modelId="{86A2A22B-61C6-4DF3-A055-C8EFF01D47B4}" type="presParOf" srcId="{C392BF9E-8D00-476B-A5E7-01797CA39A78}" destId="{D033BE0D-07F4-49E2-8090-7E665E7CE63E}" srcOrd="1" destOrd="0" presId="urn:microsoft.com/office/officeart/2018/2/layout/IconCircleList"/>
    <dgm:cxn modelId="{644D5CCD-E1E9-4EEF-8323-52190A26A83F}" type="presParOf" srcId="{C392BF9E-8D00-476B-A5E7-01797CA39A78}" destId="{6BEAD04A-CA5F-42B1-97F5-790B54C0CD06}" srcOrd="2" destOrd="0" presId="urn:microsoft.com/office/officeart/2018/2/layout/IconCircleList"/>
    <dgm:cxn modelId="{4604B379-06D6-4A6B-9ADF-898EA0E173EA}" type="presParOf" srcId="{C392BF9E-8D00-476B-A5E7-01797CA39A78}" destId="{D26EADEB-AFB4-4529-9789-75B4354379F2}" srcOrd="3" destOrd="0" presId="urn:microsoft.com/office/officeart/2018/2/layout/IconCircleList"/>
    <dgm:cxn modelId="{E7F0D69A-D388-499C-AF18-A4EBBC8F6363}" type="presParOf" srcId="{DFE95D59-978C-4BC1-9610-3E1FCA5A1168}" destId="{9A84656A-F301-4CBE-8857-E65AC8ECA137}" srcOrd="1" destOrd="0" presId="urn:microsoft.com/office/officeart/2018/2/layout/IconCircleList"/>
    <dgm:cxn modelId="{ED6C3B68-779D-4472-8A64-30F88D0E5D6A}" type="presParOf" srcId="{DFE95D59-978C-4BC1-9610-3E1FCA5A1168}" destId="{43B5F8ED-C8C7-4F69-8ED7-38C47C60FBED}" srcOrd="2" destOrd="0" presId="urn:microsoft.com/office/officeart/2018/2/layout/IconCircleList"/>
    <dgm:cxn modelId="{EB25605A-41B0-4A51-8426-7BAE19665355}" type="presParOf" srcId="{43B5F8ED-C8C7-4F69-8ED7-38C47C60FBED}" destId="{94E3C8CD-0E0B-4EB9-81E2-99EE03872640}" srcOrd="0" destOrd="0" presId="urn:microsoft.com/office/officeart/2018/2/layout/IconCircleList"/>
    <dgm:cxn modelId="{A7BA47F4-BB34-4720-9DE2-A64E034D98FC}" type="presParOf" srcId="{43B5F8ED-C8C7-4F69-8ED7-38C47C60FBED}" destId="{7DBADA8F-4369-4E97-A2FA-A4388868A305}" srcOrd="1" destOrd="0" presId="urn:microsoft.com/office/officeart/2018/2/layout/IconCircleList"/>
    <dgm:cxn modelId="{0C585CD3-3954-49E4-AC98-CF95D92E745A}" type="presParOf" srcId="{43B5F8ED-C8C7-4F69-8ED7-38C47C60FBED}" destId="{09D08164-3C54-4F06-96FF-3DFD6202EE76}" srcOrd="2" destOrd="0" presId="urn:microsoft.com/office/officeart/2018/2/layout/IconCircleList"/>
    <dgm:cxn modelId="{3A1D6D9C-747B-4BA8-BF78-8063DDD7C7FD}" type="presParOf" srcId="{43B5F8ED-C8C7-4F69-8ED7-38C47C60FBED}" destId="{48D3AAE4-D56B-4EF5-8438-823EC7D07E47}" srcOrd="3" destOrd="0" presId="urn:microsoft.com/office/officeart/2018/2/layout/IconCircleList"/>
    <dgm:cxn modelId="{F7D613E7-FBCD-48F5-A0CD-FD7D9D9CB5B8}" type="presParOf" srcId="{DFE95D59-978C-4BC1-9610-3E1FCA5A1168}" destId="{4322E547-143E-4B1E-A13B-C2680AA98499}" srcOrd="3" destOrd="0" presId="urn:microsoft.com/office/officeart/2018/2/layout/IconCircleList"/>
    <dgm:cxn modelId="{F919B16E-6F9D-4A9A-8714-3D9DB4641687}" type="presParOf" srcId="{DFE95D59-978C-4BC1-9610-3E1FCA5A1168}" destId="{17AAD5B5-3BE7-4622-86A1-63F201ECF2DB}" srcOrd="4" destOrd="0" presId="urn:microsoft.com/office/officeart/2018/2/layout/IconCircleList"/>
    <dgm:cxn modelId="{5E2F1E34-0898-44A4-8A03-1C0410C12CF9}" type="presParOf" srcId="{17AAD5B5-3BE7-4622-86A1-63F201ECF2DB}" destId="{922D0EA6-196D-4D90-9141-4B97B23C4218}" srcOrd="0" destOrd="0" presId="urn:microsoft.com/office/officeart/2018/2/layout/IconCircleList"/>
    <dgm:cxn modelId="{15238A93-433B-4758-8141-10A8F20F0CEB}" type="presParOf" srcId="{17AAD5B5-3BE7-4622-86A1-63F201ECF2DB}" destId="{3D9337D1-7345-4C14-9FD8-CCD7A2FF9D3F}" srcOrd="1" destOrd="0" presId="urn:microsoft.com/office/officeart/2018/2/layout/IconCircleList"/>
    <dgm:cxn modelId="{11AC7516-5380-4FB7-AED5-03493053A4BB}" type="presParOf" srcId="{17AAD5B5-3BE7-4622-86A1-63F201ECF2DB}" destId="{6ABBB2AD-7E0E-4AEB-843A-CCA86EE8E5A9}" srcOrd="2" destOrd="0" presId="urn:microsoft.com/office/officeart/2018/2/layout/IconCircleList"/>
    <dgm:cxn modelId="{19899F08-1347-42E5-88F7-C2CB02CA91B0}" type="presParOf" srcId="{17AAD5B5-3BE7-4622-86A1-63F201ECF2DB}" destId="{0F7B89CD-B962-420C-BAF7-87BE418231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91D3D2-4F87-407F-9C6F-1D8B4CB128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8B554D-1F98-4C68-AB20-1727C7EDF0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AE" b="0" dirty="0"/>
            <a:t>معرفة المعلومات التطوعية و ساعات التطوع لجميع الطلاب</a:t>
          </a:r>
          <a:endParaRPr lang="en-US" b="0" dirty="0"/>
        </a:p>
      </dgm:t>
    </dgm:pt>
    <dgm:pt modelId="{82B18187-F003-4BB5-BFCF-05A834173055}" type="parTrans" cxnId="{72EC0131-0437-4E98-AB28-7054C12F0D0A}">
      <dgm:prSet/>
      <dgm:spPr/>
      <dgm:t>
        <a:bodyPr/>
        <a:lstStyle/>
        <a:p>
          <a:endParaRPr lang="en-US" b="0"/>
        </a:p>
      </dgm:t>
    </dgm:pt>
    <dgm:pt modelId="{6B8C0624-F8A9-46CE-83A2-3700E1DBA5E9}" type="sibTrans" cxnId="{72EC0131-0437-4E98-AB28-7054C12F0D0A}">
      <dgm:prSet/>
      <dgm:spPr/>
      <dgm:t>
        <a:bodyPr/>
        <a:lstStyle/>
        <a:p>
          <a:endParaRPr lang="en-US" b="0"/>
        </a:p>
      </dgm:t>
    </dgm:pt>
    <dgm:pt modelId="{DA2D3330-D5C1-48DB-B296-91B02E5063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b="0" dirty="0"/>
            <a:t>إنشاء و إضافة الفرص و الفعاليات التطوعية</a:t>
          </a:r>
          <a:endParaRPr lang="en-US" b="0" dirty="0"/>
        </a:p>
      </dgm:t>
    </dgm:pt>
    <dgm:pt modelId="{8B72E1AD-E47F-46F4-A5D7-8AC24975CF4D}" type="parTrans" cxnId="{0FF0FEAC-E042-4AAD-AF53-7C80710DDCF9}">
      <dgm:prSet/>
      <dgm:spPr/>
      <dgm:t>
        <a:bodyPr/>
        <a:lstStyle/>
        <a:p>
          <a:endParaRPr lang="en-US" b="0"/>
        </a:p>
      </dgm:t>
    </dgm:pt>
    <dgm:pt modelId="{826A9FC9-C011-4BDF-99FD-02BB1B710BF0}" type="sibTrans" cxnId="{0FF0FEAC-E042-4AAD-AF53-7C80710DDCF9}">
      <dgm:prSet/>
      <dgm:spPr/>
      <dgm:t>
        <a:bodyPr/>
        <a:lstStyle/>
        <a:p>
          <a:endParaRPr lang="en-US" b="0"/>
        </a:p>
      </dgm:t>
    </dgm:pt>
    <dgm:pt modelId="{7682DD19-DB39-4DED-9274-F22C1D9DFF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b="0" dirty="0"/>
            <a:t>إدارة أفضل للبيانات</a:t>
          </a:r>
          <a:endParaRPr lang="en-US" b="0" dirty="0"/>
        </a:p>
      </dgm:t>
    </dgm:pt>
    <dgm:pt modelId="{E290C321-ADF8-4734-B194-97E14D00E5EF}" type="parTrans" cxnId="{C6DC31FF-DE30-495F-8B0F-405242D7463A}">
      <dgm:prSet/>
      <dgm:spPr/>
      <dgm:t>
        <a:bodyPr/>
        <a:lstStyle/>
        <a:p>
          <a:endParaRPr lang="en-US" b="0"/>
        </a:p>
      </dgm:t>
    </dgm:pt>
    <dgm:pt modelId="{4DB7C13A-B022-4FFC-BAD4-42E53A4A5E9E}" type="sibTrans" cxnId="{C6DC31FF-DE30-495F-8B0F-405242D7463A}">
      <dgm:prSet/>
      <dgm:spPr/>
      <dgm:t>
        <a:bodyPr/>
        <a:lstStyle/>
        <a:p>
          <a:endParaRPr lang="en-US" b="0"/>
        </a:p>
      </dgm:t>
    </dgm:pt>
    <dgm:pt modelId="{39673B0B-20C1-4B14-B8AE-8A18A87E03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b="0" dirty="0" err="1"/>
            <a:t>أتمتة</a:t>
          </a:r>
          <a:r>
            <a:rPr lang="ar-SA" b="0" dirty="0"/>
            <a:t> عمليات إدخال البيانات</a:t>
          </a:r>
          <a:endParaRPr lang="en-US" b="0" dirty="0"/>
        </a:p>
      </dgm:t>
    </dgm:pt>
    <dgm:pt modelId="{23EDD67A-2ECC-4ED5-AB2B-A4F65C5EEABA}" type="parTrans" cxnId="{CA366849-31CD-4CBB-A8AC-F1E1543F7C97}">
      <dgm:prSet/>
      <dgm:spPr/>
      <dgm:t>
        <a:bodyPr/>
        <a:lstStyle/>
        <a:p>
          <a:endParaRPr lang="en-US" b="0"/>
        </a:p>
      </dgm:t>
    </dgm:pt>
    <dgm:pt modelId="{02B3BC30-34F1-432C-B3BD-C4C5B21732A7}" type="sibTrans" cxnId="{CA366849-31CD-4CBB-A8AC-F1E1543F7C97}">
      <dgm:prSet/>
      <dgm:spPr/>
      <dgm:t>
        <a:bodyPr/>
        <a:lstStyle/>
        <a:p>
          <a:endParaRPr lang="en-US" b="0"/>
        </a:p>
      </dgm:t>
    </dgm:pt>
    <dgm:pt modelId="{6E0B2281-4EDE-4F64-AF2A-18DD52AD13D0}" type="pres">
      <dgm:prSet presAssocID="{A891D3D2-4F87-407F-9C6F-1D8B4CB1286B}" presName="root" presStyleCnt="0">
        <dgm:presLayoutVars>
          <dgm:dir/>
          <dgm:resizeHandles val="exact"/>
        </dgm:presLayoutVars>
      </dgm:prSet>
      <dgm:spPr/>
    </dgm:pt>
    <dgm:pt modelId="{D4B4A264-2655-4930-BD8F-1D62CADFA408}" type="pres">
      <dgm:prSet presAssocID="{A68B554D-1F98-4C68-AB20-1727C7EDF0B8}" presName="compNode" presStyleCnt="0"/>
      <dgm:spPr/>
    </dgm:pt>
    <dgm:pt modelId="{F13C26C5-57C3-4C85-8CCE-DAFC15B673FD}" type="pres">
      <dgm:prSet presAssocID="{A68B554D-1F98-4C68-AB20-1727C7EDF0B8}" presName="iconBgRect" presStyleLbl="bgShp" presStyleIdx="0" presStyleCnt="4"/>
      <dgm:spPr/>
    </dgm:pt>
    <dgm:pt modelId="{F2ABA09E-6196-4FAA-93CF-263253618155}" type="pres">
      <dgm:prSet presAssocID="{A68B554D-1F98-4C68-AB20-1727C7EDF0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2A41D27-AB86-4E1D-B195-CE58F91C74EA}" type="pres">
      <dgm:prSet presAssocID="{A68B554D-1F98-4C68-AB20-1727C7EDF0B8}" presName="spaceRect" presStyleCnt="0"/>
      <dgm:spPr/>
    </dgm:pt>
    <dgm:pt modelId="{79E2185B-3A01-4BCD-99D8-1F45CE54D3A3}" type="pres">
      <dgm:prSet presAssocID="{A68B554D-1F98-4C68-AB20-1727C7EDF0B8}" presName="textRect" presStyleLbl="revTx" presStyleIdx="0" presStyleCnt="4">
        <dgm:presLayoutVars>
          <dgm:chMax val="1"/>
          <dgm:chPref val="1"/>
        </dgm:presLayoutVars>
      </dgm:prSet>
      <dgm:spPr/>
    </dgm:pt>
    <dgm:pt modelId="{473E68D3-F9DF-4911-B012-CC39D9F5AC59}" type="pres">
      <dgm:prSet presAssocID="{6B8C0624-F8A9-46CE-83A2-3700E1DBA5E9}" presName="sibTrans" presStyleCnt="0"/>
      <dgm:spPr/>
    </dgm:pt>
    <dgm:pt modelId="{9E3C8594-E56F-4AC9-ADBF-19F5A06F351E}" type="pres">
      <dgm:prSet presAssocID="{DA2D3330-D5C1-48DB-B296-91B02E50635D}" presName="compNode" presStyleCnt="0"/>
      <dgm:spPr/>
    </dgm:pt>
    <dgm:pt modelId="{B78E7B62-12FB-49DA-88EC-FDD6A2895005}" type="pres">
      <dgm:prSet presAssocID="{DA2D3330-D5C1-48DB-B296-91B02E50635D}" presName="iconBgRect" presStyleLbl="bgShp" presStyleIdx="1" presStyleCnt="4"/>
      <dgm:spPr/>
    </dgm:pt>
    <dgm:pt modelId="{609C0DCF-6CA5-4BC2-AFE9-8AD531521086}" type="pres">
      <dgm:prSet presAssocID="{DA2D3330-D5C1-48DB-B296-91B02E5063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5CA7D8F5-FD4B-458D-B4F8-4B943C2FAAF0}" type="pres">
      <dgm:prSet presAssocID="{DA2D3330-D5C1-48DB-B296-91B02E50635D}" presName="spaceRect" presStyleCnt="0"/>
      <dgm:spPr/>
    </dgm:pt>
    <dgm:pt modelId="{34FCAB15-BD48-4565-A10E-FDEBBD88650A}" type="pres">
      <dgm:prSet presAssocID="{DA2D3330-D5C1-48DB-B296-91B02E50635D}" presName="textRect" presStyleLbl="revTx" presStyleIdx="1" presStyleCnt="4">
        <dgm:presLayoutVars>
          <dgm:chMax val="1"/>
          <dgm:chPref val="1"/>
        </dgm:presLayoutVars>
      </dgm:prSet>
      <dgm:spPr/>
    </dgm:pt>
    <dgm:pt modelId="{288D4EA4-E6DC-45DC-99DC-98D2AB6427B6}" type="pres">
      <dgm:prSet presAssocID="{826A9FC9-C011-4BDF-99FD-02BB1B710BF0}" presName="sibTrans" presStyleCnt="0"/>
      <dgm:spPr/>
    </dgm:pt>
    <dgm:pt modelId="{9CE9DD51-08AA-403C-8880-DA75D30AD4D7}" type="pres">
      <dgm:prSet presAssocID="{7682DD19-DB39-4DED-9274-F22C1D9DFFC4}" presName="compNode" presStyleCnt="0"/>
      <dgm:spPr/>
    </dgm:pt>
    <dgm:pt modelId="{89483B40-A6B8-4639-92D6-0512B24A1621}" type="pres">
      <dgm:prSet presAssocID="{7682DD19-DB39-4DED-9274-F22C1D9DFFC4}" presName="iconBgRect" presStyleLbl="bgShp" presStyleIdx="2" presStyleCnt="4"/>
      <dgm:spPr/>
    </dgm:pt>
    <dgm:pt modelId="{415C5D88-DED4-4B76-9A65-344BE90E71F1}" type="pres">
      <dgm:prSet presAssocID="{7682DD19-DB39-4DED-9274-F22C1D9DFF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25A795-D69C-4FD7-83D9-C8BB3C6FD59A}" type="pres">
      <dgm:prSet presAssocID="{7682DD19-DB39-4DED-9274-F22C1D9DFFC4}" presName="spaceRect" presStyleCnt="0"/>
      <dgm:spPr/>
    </dgm:pt>
    <dgm:pt modelId="{9C3034BB-D8AE-4C47-9188-31DF7CCC63D2}" type="pres">
      <dgm:prSet presAssocID="{7682DD19-DB39-4DED-9274-F22C1D9DFFC4}" presName="textRect" presStyleLbl="revTx" presStyleIdx="2" presStyleCnt="4">
        <dgm:presLayoutVars>
          <dgm:chMax val="1"/>
          <dgm:chPref val="1"/>
        </dgm:presLayoutVars>
      </dgm:prSet>
      <dgm:spPr/>
    </dgm:pt>
    <dgm:pt modelId="{96DA2611-88AF-4B24-B24C-B02FBEFFECB3}" type="pres">
      <dgm:prSet presAssocID="{4DB7C13A-B022-4FFC-BAD4-42E53A4A5E9E}" presName="sibTrans" presStyleCnt="0"/>
      <dgm:spPr/>
    </dgm:pt>
    <dgm:pt modelId="{667D1C56-6E28-43E4-B6A8-37511CE1977D}" type="pres">
      <dgm:prSet presAssocID="{39673B0B-20C1-4B14-B8AE-8A18A87E0344}" presName="compNode" presStyleCnt="0"/>
      <dgm:spPr/>
    </dgm:pt>
    <dgm:pt modelId="{614DA119-551E-4048-B6F8-7305D5F43553}" type="pres">
      <dgm:prSet presAssocID="{39673B0B-20C1-4B14-B8AE-8A18A87E0344}" presName="iconBgRect" presStyleLbl="bgShp" presStyleIdx="3" presStyleCnt="4"/>
      <dgm:spPr/>
    </dgm:pt>
    <dgm:pt modelId="{C4A5F640-C69B-48D5-9263-BFF84047D526}" type="pres">
      <dgm:prSet presAssocID="{39673B0B-20C1-4B14-B8AE-8A18A87E03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1B53D83-F55E-4483-A8BB-958892EAE9B8}" type="pres">
      <dgm:prSet presAssocID="{39673B0B-20C1-4B14-B8AE-8A18A87E0344}" presName="spaceRect" presStyleCnt="0"/>
      <dgm:spPr/>
    </dgm:pt>
    <dgm:pt modelId="{8845EE7A-9F10-43C9-BD0F-A2055ABAA305}" type="pres">
      <dgm:prSet presAssocID="{39673B0B-20C1-4B14-B8AE-8A18A87E034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FF1F13-2BB0-4CE6-A83C-B983E2660D06}" type="presOf" srcId="{7682DD19-DB39-4DED-9274-F22C1D9DFFC4}" destId="{9C3034BB-D8AE-4C47-9188-31DF7CCC63D2}" srcOrd="0" destOrd="0" presId="urn:microsoft.com/office/officeart/2018/5/layout/IconCircleLabelList"/>
    <dgm:cxn modelId="{5B774C2D-93E8-4EF4-A089-382A32D133EC}" type="presOf" srcId="{DA2D3330-D5C1-48DB-B296-91B02E50635D}" destId="{34FCAB15-BD48-4565-A10E-FDEBBD88650A}" srcOrd="0" destOrd="0" presId="urn:microsoft.com/office/officeart/2018/5/layout/IconCircleLabelList"/>
    <dgm:cxn modelId="{72EC0131-0437-4E98-AB28-7054C12F0D0A}" srcId="{A891D3D2-4F87-407F-9C6F-1D8B4CB1286B}" destId="{A68B554D-1F98-4C68-AB20-1727C7EDF0B8}" srcOrd="0" destOrd="0" parTransId="{82B18187-F003-4BB5-BFCF-05A834173055}" sibTransId="{6B8C0624-F8A9-46CE-83A2-3700E1DBA5E9}"/>
    <dgm:cxn modelId="{CA366849-31CD-4CBB-A8AC-F1E1543F7C97}" srcId="{A891D3D2-4F87-407F-9C6F-1D8B4CB1286B}" destId="{39673B0B-20C1-4B14-B8AE-8A18A87E0344}" srcOrd="3" destOrd="0" parTransId="{23EDD67A-2ECC-4ED5-AB2B-A4F65C5EEABA}" sibTransId="{02B3BC30-34F1-432C-B3BD-C4C5B21732A7}"/>
    <dgm:cxn modelId="{24170B5E-BE93-4220-8103-D0B14DCF370D}" type="presOf" srcId="{A68B554D-1F98-4C68-AB20-1727C7EDF0B8}" destId="{79E2185B-3A01-4BCD-99D8-1F45CE54D3A3}" srcOrd="0" destOrd="0" presId="urn:microsoft.com/office/officeart/2018/5/layout/IconCircleLabelList"/>
    <dgm:cxn modelId="{F916BE6A-4000-41D3-B831-9547CEA363CC}" type="presOf" srcId="{39673B0B-20C1-4B14-B8AE-8A18A87E0344}" destId="{8845EE7A-9F10-43C9-BD0F-A2055ABAA305}" srcOrd="0" destOrd="0" presId="urn:microsoft.com/office/officeart/2018/5/layout/IconCircleLabelList"/>
    <dgm:cxn modelId="{0FF0FEAC-E042-4AAD-AF53-7C80710DDCF9}" srcId="{A891D3D2-4F87-407F-9C6F-1D8B4CB1286B}" destId="{DA2D3330-D5C1-48DB-B296-91B02E50635D}" srcOrd="1" destOrd="0" parTransId="{8B72E1AD-E47F-46F4-A5D7-8AC24975CF4D}" sibTransId="{826A9FC9-C011-4BDF-99FD-02BB1B710BF0}"/>
    <dgm:cxn modelId="{FC1814D2-D64F-4D98-ABCA-AD54EAE38704}" type="presOf" srcId="{A891D3D2-4F87-407F-9C6F-1D8B4CB1286B}" destId="{6E0B2281-4EDE-4F64-AF2A-18DD52AD13D0}" srcOrd="0" destOrd="0" presId="urn:microsoft.com/office/officeart/2018/5/layout/IconCircleLabelList"/>
    <dgm:cxn modelId="{C6DC31FF-DE30-495F-8B0F-405242D7463A}" srcId="{A891D3D2-4F87-407F-9C6F-1D8B4CB1286B}" destId="{7682DD19-DB39-4DED-9274-F22C1D9DFFC4}" srcOrd="2" destOrd="0" parTransId="{E290C321-ADF8-4734-B194-97E14D00E5EF}" sibTransId="{4DB7C13A-B022-4FFC-BAD4-42E53A4A5E9E}"/>
    <dgm:cxn modelId="{3AF62304-5114-4223-9775-1B08F0D1D1F2}" type="presParOf" srcId="{6E0B2281-4EDE-4F64-AF2A-18DD52AD13D0}" destId="{D4B4A264-2655-4930-BD8F-1D62CADFA408}" srcOrd="0" destOrd="0" presId="urn:microsoft.com/office/officeart/2018/5/layout/IconCircleLabelList"/>
    <dgm:cxn modelId="{C49EFED5-8F12-4797-8C92-6E30CE652587}" type="presParOf" srcId="{D4B4A264-2655-4930-BD8F-1D62CADFA408}" destId="{F13C26C5-57C3-4C85-8CCE-DAFC15B673FD}" srcOrd="0" destOrd="0" presId="urn:microsoft.com/office/officeart/2018/5/layout/IconCircleLabelList"/>
    <dgm:cxn modelId="{51AEB200-23E1-4B66-97DC-D89491E1D36A}" type="presParOf" srcId="{D4B4A264-2655-4930-BD8F-1D62CADFA408}" destId="{F2ABA09E-6196-4FAA-93CF-263253618155}" srcOrd="1" destOrd="0" presId="urn:microsoft.com/office/officeart/2018/5/layout/IconCircleLabelList"/>
    <dgm:cxn modelId="{F5D21A7D-BC85-4BBE-8129-F9294208EE16}" type="presParOf" srcId="{D4B4A264-2655-4930-BD8F-1D62CADFA408}" destId="{92A41D27-AB86-4E1D-B195-CE58F91C74EA}" srcOrd="2" destOrd="0" presId="urn:microsoft.com/office/officeart/2018/5/layout/IconCircleLabelList"/>
    <dgm:cxn modelId="{5C190D29-176B-405F-BD39-696177ECFE20}" type="presParOf" srcId="{D4B4A264-2655-4930-BD8F-1D62CADFA408}" destId="{79E2185B-3A01-4BCD-99D8-1F45CE54D3A3}" srcOrd="3" destOrd="0" presId="urn:microsoft.com/office/officeart/2018/5/layout/IconCircleLabelList"/>
    <dgm:cxn modelId="{7FEED590-D737-46E1-910A-BDF2D940A4CE}" type="presParOf" srcId="{6E0B2281-4EDE-4F64-AF2A-18DD52AD13D0}" destId="{473E68D3-F9DF-4911-B012-CC39D9F5AC59}" srcOrd="1" destOrd="0" presId="urn:microsoft.com/office/officeart/2018/5/layout/IconCircleLabelList"/>
    <dgm:cxn modelId="{5E382D8F-30E1-4B6C-BC3B-73C047E58E05}" type="presParOf" srcId="{6E0B2281-4EDE-4F64-AF2A-18DD52AD13D0}" destId="{9E3C8594-E56F-4AC9-ADBF-19F5A06F351E}" srcOrd="2" destOrd="0" presId="urn:microsoft.com/office/officeart/2018/5/layout/IconCircleLabelList"/>
    <dgm:cxn modelId="{5DAE3EAE-CCCC-49BB-807E-6FAB37FDD9C1}" type="presParOf" srcId="{9E3C8594-E56F-4AC9-ADBF-19F5A06F351E}" destId="{B78E7B62-12FB-49DA-88EC-FDD6A2895005}" srcOrd="0" destOrd="0" presId="urn:microsoft.com/office/officeart/2018/5/layout/IconCircleLabelList"/>
    <dgm:cxn modelId="{14471790-9590-460D-91F4-8D65621F74F3}" type="presParOf" srcId="{9E3C8594-E56F-4AC9-ADBF-19F5A06F351E}" destId="{609C0DCF-6CA5-4BC2-AFE9-8AD531521086}" srcOrd="1" destOrd="0" presId="urn:microsoft.com/office/officeart/2018/5/layout/IconCircleLabelList"/>
    <dgm:cxn modelId="{3395026E-AC04-4EB7-BE75-E82DA5A84A1C}" type="presParOf" srcId="{9E3C8594-E56F-4AC9-ADBF-19F5A06F351E}" destId="{5CA7D8F5-FD4B-458D-B4F8-4B943C2FAAF0}" srcOrd="2" destOrd="0" presId="urn:microsoft.com/office/officeart/2018/5/layout/IconCircleLabelList"/>
    <dgm:cxn modelId="{E1429B6B-AA71-42FF-9460-16FB5E44B3DA}" type="presParOf" srcId="{9E3C8594-E56F-4AC9-ADBF-19F5A06F351E}" destId="{34FCAB15-BD48-4565-A10E-FDEBBD88650A}" srcOrd="3" destOrd="0" presId="urn:microsoft.com/office/officeart/2018/5/layout/IconCircleLabelList"/>
    <dgm:cxn modelId="{06F794C2-7455-461F-9F1B-2F6533A03BF5}" type="presParOf" srcId="{6E0B2281-4EDE-4F64-AF2A-18DD52AD13D0}" destId="{288D4EA4-E6DC-45DC-99DC-98D2AB6427B6}" srcOrd="3" destOrd="0" presId="urn:microsoft.com/office/officeart/2018/5/layout/IconCircleLabelList"/>
    <dgm:cxn modelId="{711D2633-A690-4327-9051-DEA5295E1B0E}" type="presParOf" srcId="{6E0B2281-4EDE-4F64-AF2A-18DD52AD13D0}" destId="{9CE9DD51-08AA-403C-8880-DA75D30AD4D7}" srcOrd="4" destOrd="0" presId="urn:microsoft.com/office/officeart/2018/5/layout/IconCircleLabelList"/>
    <dgm:cxn modelId="{857B6CCD-4E26-4720-B013-5CEA661A395D}" type="presParOf" srcId="{9CE9DD51-08AA-403C-8880-DA75D30AD4D7}" destId="{89483B40-A6B8-4639-92D6-0512B24A1621}" srcOrd="0" destOrd="0" presId="urn:microsoft.com/office/officeart/2018/5/layout/IconCircleLabelList"/>
    <dgm:cxn modelId="{158EEDAA-18A2-44A4-A149-31F69DC0EE0A}" type="presParOf" srcId="{9CE9DD51-08AA-403C-8880-DA75D30AD4D7}" destId="{415C5D88-DED4-4B76-9A65-344BE90E71F1}" srcOrd="1" destOrd="0" presId="urn:microsoft.com/office/officeart/2018/5/layout/IconCircleLabelList"/>
    <dgm:cxn modelId="{3406500A-F1F2-4252-970A-B018AD3D9975}" type="presParOf" srcId="{9CE9DD51-08AA-403C-8880-DA75D30AD4D7}" destId="{1225A795-D69C-4FD7-83D9-C8BB3C6FD59A}" srcOrd="2" destOrd="0" presId="urn:microsoft.com/office/officeart/2018/5/layout/IconCircleLabelList"/>
    <dgm:cxn modelId="{729DA3D3-D93D-4F5A-967E-D323B72754F5}" type="presParOf" srcId="{9CE9DD51-08AA-403C-8880-DA75D30AD4D7}" destId="{9C3034BB-D8AE-4C47-9188-31DF7CCC63D2}" srcOrd="3" destOrd="0" presId="urn:microsoft.com/office/officeart/2018/5/layout/IconCircleLabelList"/>
    <dgm:cxn modelId="{8CA85A6B-B566-4C43-A3CE-8BE18D75D7D9}" type="presParOf" srcId="{6E0B2281-4EDE-4F64-AF2A-18DD52AD13D0}" destId="{96DA2611-88AF-4B24-B24C-B02FBEFFECB3}" srcOrd="5" destOrd="0" presId="urn:microsoft.com/office/officeart/2018/5/layout/IconCircleLabelList"/>
    <dgm:cxn modelId="{5992A6FA-4ADD-465F-90B4-3D85C4D9F51E}" type="presParOf" srcId="{6E0B2281-4EDE-4F64-AF2A-18DD52AD13D0}" destId="{667D1C56-6E28-43E4-B6A8-37511CE1977D}" srcOrd="6" destOrd="0" presId="urn:microsoft.com/office/officeart/2018/5/layout/IconCircleLabelList"/>
    <dgm:cxn modelId="{7316C58C-5FC7-4642-925B-2AB468971104}" type="presParOf" srcId="{667D1C56-6E28-43E4-B6A8-37511CE1977D}" destId="{614DA119-551E-4048-B6F8-7305D5F43553}" srcOrd="0" destOrd="0" presId="urn:microsoft.com/office/officeart/2018/5/layout/IconCircleLabelList"/>
    <dgm:cxn modelId="{4FDD562E-C16B-4396-8C37-708EA601EC8A}" type="presParOf" srcId="{667D1C56-6E28-43E4-B6A8-37511CE1977D}" destId="{C4A5F640-C69B-48D5-9263-BFF84047D526}" srcOrd="1" destOrd="0" presId="urn:microsoft.com/office/officeart/2018/5/layout/IconCircleLabelList"/>
    <dgm:cxn modelId="{2ACBD782-536B-45AC-BF48-2C3E2BEB57C9}" type="presParOf" srcId="{667D1C56-6E28-43E4-B6A8-37511CE1977D}" destId="{81B53D83-F55E-4483-A8BB-958892EAE9B8}" srcOrd="2" destOrd="0" presId="urn:microsoft.com/office/officeart/2018/5/layout/IconCircleLabelList"/>
    <dgm:cxn modelId="{51F01B96-71B4-4C3E-BC2D-CC6E2E5ABAC8}" type="presParOf" srcId="{667D1C56-6E28-43E4-B6A8-37511CE1977D}" destId="{8845EE7A-9F10-43C9-BD0F-A2055ABAA3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CCC006-B94E-4FA6-81ED-02432BDBA9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858208B-B6CC-408E-8048-D065F3C17B2C}">
      <dgm:prSet custT="1"/>
      <dgm:spPr/>
      <dgm:t>
        <a:bodyPr/>
        <a:lstStyle/>
        <a:p>
          <a:pPr algn="r">
            <a:lnSpc>
              <a:spcPct val="100000"/>
            </a:lnSpc>
          </a:pPr>
          <a:r>
            <a:rPr lang="ar-AE" sz="2400" dirty="0">
              <a:latin typeface="Adobe Arabic" panose="02040503050201020203" pitchFamily="18" charset="-78"/>
              <a:cs typeface="Adobe Arabic" panose="02040503050201020203" pitchFamily="18" charset="-78"/>
            </a:rPr>
            <a:t>الرياضيات: استخدام الحساب والجبر لإجراء العمليات الحسابية والإحصائيات البسيطة.</a:t>
          </a:r>
          <a:endParaRPr lang="en-US" sz="24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31A8A7D0-AE36-4251-9075-4DE3936CC69F}" type="parTrans" cxnId="{A839850A-48CC-4910-891F-F516F6FE0E3F}">
      <dgm:prSet/>
      <dgm:spPr/>
      <dgm:t>
        <a:bodyPr/>
        <a:lstStyle/>
        <a:p>
          <a:endParaRPr lang="en-US"/>
        </a:p>
      </dgm:t>
    </dgm:pt>
    <dgm:pt modelId="{290D5BAD-5556-4AD5-A86A-FD39646F0A72}" type="sibTrans" cxnId="{A839850A-48CC-4910-891F-F516F6FE0E3F}">
      <dgm:prSet/>
      <dgm:spPr/>
      <dgm:t>
        <a:bodyPr/>
        <a:lstStyle/>
        <a:p>
          <a:endParaRPr lang="en-US"/>
        </a:p>
      </dgm:t>
    </dgm:pt>
    <dgm:pt modelId="{17ED7291-0406-480D-B85A-51F5C0035527}">
      <dgm:prSet custT="1"/>
      <dgm:spPr/>
      <dgm:t>
        <a:bodyPr/>
        <a:lstStyle/>
        <a:p>
          <a:pPr algn="r">
            <a:lnSpc>
              <a:spcPct val="100000"/>
            </a:lnSpc>
          </a:pPr>
          <a:r>
            <a:rPr lang="ar-AE" sz="2400" dirty="0">
              <a:latin typeface="Adobe Arabic" panose="02040503050201020203" pitchFamily="18" charset="-78"/>
              <a:cs typeface="Adobe Arabic" panose="02040503050201020203" pitchFamily="18" charset="-78"/>
            </a:rPr>
            <a:t>الإنجليزية والعربية: دعم اللغتين في واجهة المستخدم.</a:t>
          </a:r>
          <a:endParaRPr lang="en-US" sz="24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D11B9E94-BBBD-46B0-93CE-B9277D883238}" type="sibTrans" cxnId="{F4E4B515-2C67-41B9-A851-1AB7BCDB1E1A}">
      <dgm:prSet/>
      <dgm:spPr/>
      <dgm:t>
        <a:bodyPr/>
        <a:lstStyle/>
        <a:p>
          <a:endParaRPr lang="en-US"/>
        </a:p>
      </dgm:t>
    </dgm:pt>
    <dgm:pt modelId="{008D36D8-8702-45EB-9E30-B79F011F542E}" type="parTrans" cxnId="{F4E4B515-2C67-41B9-A851-1AB7BCDB1E1A}">
      <dgm:prSet/>
      <dgm:spPr/>
      <dgm:t>
        <a:bodyPr/>
        <a:lstStyle/>
        <a:p>
          <a:endParaRPr lang="en-US"/>
        </a:p>
      </dgm:t>
    </dgm:pt>
    <dgm:pt modelId="{096AD4FB-99BE-4D37-8A42-C44DD2C28B11}">
      <dgm:prSet custT="1"/>
      <dgm:spPr/>
      <dgm:t>
        <a:bodyPr/>
        <a:lstStyle/>
        <a:p>
          <a:pPr algn="r" rtl="1">
            <a:lnSpc>
              <a:spcPct val="100000"/>
            </a:lnSpc>
          </a:pPr>
          <a:r>
            <a:rPr lang="ar-AE" sz="2400" dirty="0">
              <a:latin typeface="Adobe Arabic" panose="02040503050201020203" pitchFamily="18" charset="-78"/>
              <a:cs typeface="Adobe Arabic" panose="02040503050201020203" pitchFamily="18" charset="-78"/>
            </a:rPr>
            <a:t>تطوير التطبيقات: إنشاء و تصميم التطبيق، برمجة التطبيق بما في ذلك واجهة المستخدم باستخدام </a:t>
          </a:r>
          <a:r>
            <a:rPr lang="en-US" sz="2400" dirty="0">
              <a:latin typeface="Adobe Arabic" panose="02040503050201020203" pitchFamily="18" charset="-78"/>
              <a:cs typeface="Adobe Arabic" panose="02040503050201020203" pitchFamily="18" charset="-78"/>
            </a:rPr>
            <a:t> HTML,CSS </a:t>
          </a:r>
          <a:r>
            <a:rPr lang="ar-SA" sz="2400" dirty="0">
              <a:latin typeface="Adobe Arabic" panose="02040503050201020203" pitchFamily="18" charset="-78"/>
              <a:cs typeface="Adobe Arabic" panose="02040503050201020203" pitchFamily="18" charset="-78"/>
            </a:rPr>
            <a:t>و</a:t>
          </a:r>
          <a:r>
            <a:rPr lang="en-US" sz="2400" dirty="0">
              <a:latin typeface="Adobe Arabic" panose="02040503050201020203" pitchFamily="18" charset="-78"/>
              <a:cs typeface="Adobe Arabic" panose="02040503050201020203" pitchFamily="18" charset="-78"/>
            </a:rPr>
            <a:t> JS</a:t>
          </a:r>
          <a:r>
            <a:rPr lang="ar-SA" sz="24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  <a:endParaRPr lang="en-US" sz="24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752E2F53-232F-4203-9B10-D5AEF29D29E0}" type="sibTrans" cxnId="{765ACEE2-7A78-4D26-8D67-D97C9996CCF8}">
      <dgm:prSet/>
      <dgm:spPr/>
      <dgm:t>
        <a:bodyPr/>
        <a:lstStyle/>
        <a:p>
          <a:endParaRPr lang="en-US"/>
        </a:p>
      </dgm:t>
    </dgm:pt>
    <dgm:pt modelId="{C57E28EC-6947-4FF3-8930-6C0179D093E0}" type="parTrans" cxnId="{765ACEE2-7A78-4D26-8D67-D97C9996CCF8}">
      <dgm:prSet/>
      <dgm:spPr/>
      <dgm:t>
        <a:bodyPr/>
        <a:lstStyle/>
        <a:p>
          <a:endParaRPr lang="en-US"/>
        </a:p>
      </dgm:t>
    </dgm:pt>
    <dgm:pt modelId="{0B32EAA3-8398-4626-AB25-696EA81193B3}">
      <dgm:prSet custT="1"/>
      <dgm:spPr/>
      <dgm:t>
        <a:bodyPr/>
        <a:lstStyle/>
        <a:p>
          <a:pPr algn="r">
            <a:lnSpc>
              <a:spcPct val="100000"/>
            </a:lnSpc>
          </a:pPr>
          <a:r>
            <a:rPr lang="ar-AE" sz="2400" dirty="0">
              <a:latin typeface="Adobe Arabic" panose="02040503050201020203" pitchFamily="18" charset="-78"/>
              <a:cs typeface="Adobe Arabic" panose="02040503050201020203" pitchFamily="18" charset="-78"/>
            </a:rPr>
            <a:t>برمجة الويب: من المرجح أن تستخدم اللأسس و الخوارزميات التي تعلمناها في </a:t>
          </a:r>
          <a:r>
            <a:rPr lang="en-US" sz="24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  <a:r>
            <a:rPr lang="ar-AE" sz="2400" dirty="0">
              <a:latin typeface="Adobe Arabic" panose="02040503050201020203" pitchFamily="18" charset="-78"/>
              <a:cs typeface="Adobe Arabic" panose="02040503050201020203" pitchFamily="18" charset="-78"/>
            </a:rPr>
            <a:t>في التطبيق الخاص بنا </a:t>
          </a:r>
          <a:endParaRPr lang="en-US" sz="24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E54ED8DC-EDAE-490A-9ED1-9BF002A7ADCF}" type="sibTrans" cxnId="{38D9B0EB-06BF-4668-86A8-04920DF9DE8D}">
      <dgm:prSet/>
      <dgm:spPr/>
      <dgm:t>
        <a:bodyPr/>
        <a:lstStyle/>
        <a:p>
          <a:endParaRPr lang="en-US"/>
        </a:p>
      </dgm:t>
    </dgm:pt>
    <dgm:pt modelId="{0CAC207F-5B91-4E04-B2DC-4176566C5B35}" type="parTrans" cxnId="{38D9B0EB-06BF-4668-86A8-04920DF9DE8D}">
      <dgm:prSet/>
      <dgm:spPr/>
      <dgm:t>
        <a:bodyPr/>
        <a:lstStyle/>
        <a:p>
          <a:endParaRPr lang="en-US"/>
        </a:p>
      </dgm:t>
    </dgm:pt>
    <dgm:pt modelId="{0E458F7D-AFCC-49AC-B44F-F6C32C685452}">
      <dgm:prSet custT="1"/>
      <dgm:spPr/>
      <dgm:t>
        <a:bodyPr/>
        <a:lstStyle/>
        <a:p>
          <a:pPr algn="r">
            <a:lnSpc>
              <a:spcPct val="100000"/>
            </a:lnSpc>
          </a:pPr>
          <a:r>
            <a:rPr lang="ar-AE" sz="2400" dirty="0">
              <a:latin typeface="Adobe Arabic" panose="02040503050201020203" pitchFamily="18" charset="-78"/>
              <a:cs typeface="Adobe Arabic" panose="02040503050201020203" pitchFamily="18" charset="-78"/>
            </a:rPr>
            <a:t>أمان الكمبيوتر: تأمين تبادل بيانات الاعتماد و التسجيل بين العميل والسيرفر.</a:t>
          </a:r>
          <a:endParaRPr lang="en-US" sz="24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A653F852-2B56-46A5-9B32-20445AB2058E}" type="sibTrans" cxnId="{24DE96EE-3790-40EA-8770-57689D988FA5}">
      <dgm:prSet/>
      <dgm:spPr/>
      <dgm:t>
        <a:bodyPr/>
        <a:lstStyle/>
        <a:p>
          <a:endParaRPr lang="en-US"/>
        </a:p>
      </dgm:t>
    </dgm:pt>
    <dgm:pt modelId="{65024962-BDA4-47EB-9F09-7018888A050A}" type="parTrans" cxnId="{24DE96EE-3790-40EA-8770-57689D988FA5}">
      <dgm:prSet/>
      <dgm:spPr/>
      <dgm:t>
        <a:bodyPr/>
        <a:lstStyle/>
        <a:p>
          <a:endParaRPr lang="en-US"/>
        </a:p>
      </dgm:t>
    </dgm:pt>
    <dgm:pt modelId="{7E7D9614-9E42-45AE-9538-C244B7616A32}" type="pres">
      <dgm:prSet presAssocID="{A3CCC006-B94E-4FA6-81ED-02432BDBA96D}" presName="root" presStyleCnt="0">
        <dgm:presLayoutVars>
          <dgm:dir/>
          <dgm:resizeHandles val="exact"/>
        </dgm:presLayoutVars>
      </dgm:prSet>
      <dgm:spPr/>
    </dgm:pt>
    <dgm:pt modelId="{91804EAE-8B4B-4C8B-9034-B6713B2E9C8C}" type="pres">
      <dgm:prSet presAssocID="{8858208B-B6CC-408E-8048-D065F3C17B2C}" presName="compNode" presStyleCnt="0"/>
      <dgm:spPr/>
    </dgm:pt>
    <dgm:pt modelId="{D1416104-F110-42E1-96C2-1F40572B8A3B}" type="pres">
      <dgm:prSet presAssocID="{8858208B-B6CC-408E-8048-D065F3C17B2C}" presName="bgRect" presStyleLbl="bgShp" presStyleIdx="0" presStyleCnt="5"/>
      <dgm:spPr/>
    </dgm:pt>
    <dgm:pt modelId="{2474CC5D-846C-4295-9364-CE205A4E3401}" type="pres">
      <dgm:prSet presAssocID="{8858208B-B6CC-408E-8048-D065F3C17B2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86D5F90-0828-4F01-8F0D-C585A3CF9AB9}" type="pres">
      <dgm:prSet presAssocID="{8858208B-B6CC-408E-8048-D065F3C17B2C}" presName="spaceRect" presStyleCnt="0"/>
      <dgm:spPr/>
    </dgm:pt>
    <dgm:pt modelId="{94E082FD-8DAE-4030-8596-56FEF68D6F4A}" type="pres">
      <dgm:prSet presAssocID="{8858208B-B6CC-408E-8048-D065F3C17B2C}" presName="parTx" presStyleLbl="revTx" presStyleIdx="0" presStyleCnt="5">
        <dgm:presLayoutVars>
          <dgm:chMax val="0"/>
          <dgm:chPref val="0"/>
        </dgm:presLayoutVars>
      </dgm:prSet>
      <dgm:spPr/>
    </dgm:pt>
    <dgm:pt modelId="{EA4E1C5B-0FEB-4E55-8B92-8EB5CFD2E397}" type="pres">
      <dgm:prSet presAssocID="{290D5BAD-5556-4AD5-A86A-FD39646F0A72}" presName="sibTrans" presStyleCnt="0"/>
      <dgm:spPr/>
    </dgm:pt>
    <dgm:pt modelId="{B0ADFFA1-F7CE-4AFC-994A-CA3B7145ECFF}" type="pres">
      <dgm:prSet presAssocID="{17ED7291-0406-480D-B85A-51F5C0035527}" presName="compNode" presStyleCnt="0"/>
      <dgm:spPr/>
    </dgm:pt>
    <dgm:pt modelId="{F52CF9EA-4500-47FA-B013-CF7D196E78DA}" type="pres">
      <dgm:prSet presAssocID="{17ED7291-0406-480D-B85A-51F5C0035527}" presName="bgRect" presStyleLbl="bgShp" presStyleIdx="1" presStyleCnt="5"/>
      <dgm:spPr/>
    </dgm:pt>
    <dgm:pt modelId="{322DDD27-F8FA-4307-BD12-D42BAB8159A0}" type="pres">
      <dgm:prSet presAssocID="{17ED7291-0406-480D-B85A-51F5C003552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6D733A91-B07B-4FBD-89F9-34477766BBD8}" type="pres">
      <dgm:prSet presAssocID="{17ED7291-0406-480D-B85A-51F5C0035527}" presName="spaceRect" presStyleCnt="0"/>
      <dgm:spPr/>
    </dgm:pt>
    <dgm:pt modelId="{C5A7954C-3FD7-4728-8CE4-DE3F0790D7E6}" type="pres">
      <dgm:prSet presAssocID="{17ED7291-0406-480D-B85A-51F5C0035527}" presName="parTx" presStyleLbl="revTx" presStyleIdx="1" presStyleCnt="5">
        <dgm:presLayoutVars>
          <dgm:chMax val="0"/>
          <dgm:chPref val="0"/>
        </dgm:presLayoutVars>
      </dgm:prSet>
      <dgm:spPr/>
    </dgm:pt>
    <dgm:pt modelId="{43063FB2-E065-4CDA-86D2-C49F92E61E2C}" type="pres">
      <dgm:prSet presAssocID="{D11B9E94-BBBD-46B0-93CE-B9277D883238}" presName="sibTrans" presStyleCnt="0"/>
      <dgm:spPr/>
    </dgm:pt>
    <dgm:pt modelId="{98291598-DF4F-4888-B2B3-8C89279C4DA2}" type="pres">
      <dgm:prSet presAssocID="{096AD4FB-99BE-4D37-8A42-C44DD2C28B11}" presName="compNode" presStyleCnt="0"/>
      <dgm:spPr/>
    </dgm:pt>
    <dgm:pt modelId="{35F2CFDE-8862-4B8A-A1AD-3283AEF4D5C0}" type="pres">
      <dgm:prSet presAssocID="{096AD4FB-99BE-4D37-8A42-C44DD2C28B11}" presName="bgRect" presStyleLbl="bgShp" presStyleIdx="2" presStyleCnt="5"/>
      <dgm:spPr/>
    </dgm:pt>
    <dgm:pt modelId="{57CC9950-D86E-4238-84B0-F359137E91AE}" type="pres">
      <dgm:prSet presAssocID="{096AD4FB-99BE-4D37-8A42-C44DD2C28B1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08B8C1D-A8EE-4F8A-95B2-8245544F12BB}" type="pres">
      <dgm:prSet presAssocID="{096AD4FB-99BE-4D37-8A42-C44DD2C28B11}" presName="spaceRect" presStyleCnt="0"/>
      <dgm:spPr/>
    </dgm:pt>
    <dgm:pt modelId="{820DEB4B-D9E3-41AF-955F-EF4593C22DD2}" type="pres">
      <dgm:prSet presAssocID="{096AD4FB-99BE-4D37-8A42-C44DD2C28B11}" presName="parTx" presStyleLbl="revTx" presStyleIdx="2" presStyleCnt="5">
        <dgm:presLayoutVars>
          <dgm:chMax val="0"/>
          <dgm:chPref val="0"/>
        </dgm:presLayoutVars>
      </dgm:prSet>
      <dgm:spPr/>
    </dgm:pt>
    <dgm:pt modelId="{F9D791AC-3FD0-4B06-9E8E-9E5470DDF90E}" type="pres">
      <dgm:prSet presAssocID="{752E2F53-232F-4203-9B10-D5AEF29D29E0}" presName="sibTrans" presStyleCnt="0"/>
      <dgm:spPr/>
    </dgm:pt>
    <dgm:pt modelId="{8E58F24B-D155-4445-8896-83CAA5563461}" type="pres">
      <dgm:prSet presAssocID="{0B32EAA3-8398-4626-AB25-696EA81193B3}" presName="compNode" presStyleCnt="0"/>
      <dgm:spPr/>
    </dgm:pt>
    <dgm:pt modelId="{BD44F941-E7DC-4FB8-AC8B-A1A668F2CBA3}" type="pres">
      <dgm:prSet presAssocID="{0B32EAA3-8398-4626-AB25-696EA81193B3}" presName="bgRect" presStyleLbl="bgShp" presStyleIdx="3" presStyleCnt="5"/>
      <dgm:spPr/>
    </dgm:pt>
    <dgm:pt modelId="{248F5768-F09B-4B10-9FA0-EDADE073C8CE}" type="pres">
      <dgm:prSet presAssocID="{0B32EAA3-8398-4626-AB25-696EA81193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580A967-579E-49F2-A7DE-5BD30AD39812}" type="pres">
      <dgm:prSet presAssocID="{0B32EAA3-8398-4626-AB25-696EA81193B3}" presName="spaceRect" presStyleCnt="0"/>
      <dgm:spPr/>
    </dgm:pt>
    <dgm:pt modelId="{2C24B223-BA8A-48F6-A246-76BECC6C4EEB}" type="pres">
      <dgm:prSet presAssocID="{0B32EAA3-8398-4626-AB25-696EA81193B3}" presName="parTx" presStyleLbl="revTx" presStyleIdx="3" presStyleCnt="5">
        <dgm:presLayoutVars>
          <dgm:chMax val="0"/>
          <dgm:chPref val="0"/>
        </dgm:presLayoutVars>
      </dgm:prSet>
      <dgm:spPr/>
    </dgm:pt>
    <dgm:pt modelId="{C3332535-16FB-454C-A288-683FC4D4963C}" type="pres">
      <dgm:prSet presAssocID="{E54ED8DC-EDAE-490A-9ED1-9BF002A7ADCF}" presName="sibTrans" presStyleCnt="0"/>
      <dgm:spPr/>
    </dgm:pt>
    <dgm:pt modelId="{03B24823-2571-4C47-A36B-568CA573E89C}" type="pres">
      <dgm:prSet presAssocID="{0E458F7D-AFCC-49AC-B44F-F6C32C685452}" presName="compNode" presStyleCnt="0"/>
      <dgm:spPr/>
    </dgm:pt>
    <dgm:pt modelId="{D39CB5C0-AB7D-4703-9E7E-C7F7088C181F}" type="pres">
      <dgm:prSet presAssocID="{0E458F7D-AFCC-49AC-B44F-F6C32C685452}" presName="bgRect" presStyleLbl="bgShp" presStyleIdx="4" presStyleCnt="5"/>
      <dgm:spPr/>
    </dgm:pt>
    <dgm:pt modelId="{99F810C7-7C34-423B-9848-F4CBC059E268}" type="pres">
      <dgm:prSet presAssocID="{0E458F7D-AFCC-49AC-B44F-F6C32C68545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E8A7A32-066E-4B0C-84D4-DA417FE0F0F0}" type="pres">
      <dgm:prSet presAssocID="{0E458F7D-AFCC-49AC-B44F-F6C32C685452}" presName="spaceRect" presStyleCnt="0"/>
      <dgm:spPr/>
    </dgm:pt>
    <dgm:pt modelId="{AB99BC39-E131-444E-83A0-221D1F85C477}" type="pres">
      <dgm:prSet presAssocID="{0E458F7D-AFCC-49AC-B44F-F6C32C68545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839850A-48CC-4910-891F-F516F6FE0E3F}" srcId="{A3CCC006-B94E-4FA6-81ED-02432BDBA96D}" destId="{8858208B-B6CC-408E-8048-D065F3C17B2C}" srcOrd="0" destOrd="0" parTransId="{31A8A7D0-AE36-4251-9075-4DE3936CC69F}" sibTransId="{290D5BAD-5556-4AD5-A86A-FD39646F0A72}"/>
    <dgm:cxn modelId="{F4E4B515-2C67-41B9-A851-1AB7BCDB1E1A}" srcId="{A3CCC006-B94E-4FA6-81ED-02432BDBA96D}" destId="{17ED7291-0406-480D-B85A-51F5C0035527}" srcOrd="1" destOrd="0" parTransId="{008D36D8-8702-45EB-9E30-B79F011F542E}" sibTransId="{D11B9E94-BBBD-46B0-93CE-B9277D883238}"/>
    <dgm:cxn modelId="{12DD402B-74BE-4957-926A-4F9F0E8B5E8D}" type="presOf" srcId="{A3CCC006-B94E-4FA6-81ED-02432BDBA96D}" destId="{7E7D9614-9E42-45AE-9538-C244B7616A32}" srcOrd="0" destOrd="0" presId="urn:microsoft.com/office/officeart/2018/2/layout/IconVerticalSolidList"/>
    <dgm:cxn modelId="{3A834334-7CF6-4F07-A0BF-730191EE7BEC}" type="presOf" srcId="{096AD4FB-99BE-4D37-8A42-C44DD2C28B11}" destId="{820DEB4B-D9E3-41AF-955F-EF4593C22DD2}" srcOrd="0" destOrd="0" presId="urn:microsoft.com/office/officeart/2018/2/layout/IconVerticalSolidList"/>
    <dgm:cxn modelId="{BE85008C-3851-4ACC-9285-DCD14B40BFC3}" type="presOf" srcId="{0E458F7D-AFCC-49AC-B44F-F6C32C685452}" destId="{AB99BC39-E131-444E-83A0-221D1F85C477}" srcOrd="0" destOrd="0" presId="urn:microsoft.com/office/officeart/2018/2/layout/IconVerticalSolidList"/>
    <dgm:cxn modelId="{9E2C48D7-3C20-407F-A0AF-3B3D78133A88}" type="presOf" srcId="{0B32EAA3-8398-4626-AB25-696EA81193B3}" destId="{2C24B223-BA8A-48F6-A246-76BECC6C4EEB}" srcOrd="0" destOrd="0" presId="urn:microsoft.com/office/officeart/2018/2/layout/IconVerticalSolidList"/>
    <dgm:cxn modelId="{765ACEE2-7A78-4D26-8D67-D97C9996CCF8}" srcId="{A3CCC006-B94E-4FA6-81ED-02432BDBA96D}" destId="{096AD4FB-99BE-4D37-8A42-C44DD2C28B11}" srcOrd="2" destOrd="0" parTransId="{C57E28EC-6947-4FF3-8930-6C0179D093E0}" sibTransId="{752E2F53-232F-4203-9B10-D5AEF29D29E0}"/>
    <dgm:cxn modelId="{38D9B0EB-06BF-4668-86A8-04920DF9DE8D}" srcId="{A3CCC006-B94E-4FA6-81ED-02432BDBA96D}" destId="{0B32EAA3-8398-4626-AB25-696EA81193B3}" srcOrd="3" destOrd="0" parTransId="{0CAC207F-5B91-4E04-B2DC-4176566C5B35}" sibTransId="{E54ED8DC-EDAE-490A-9ED1-9BF002A7ADCF}"/>
    <dgm:cxn modelId="{5C2B42ED-1BE1-4DFA-9491-F904B3DC240D}" type="presOf" srcId="{8858208B-B6CC-408E-8048-D065F3C17B2C}" destId="{94E082FD-8DAE-4030-8596-56FEF68D6F4A}" srcOrd="0" destOrd="0" presId="urn:microsoft.com/office/officeart/2018/2/layout/IconVerticalSolidList"/>
    <dgm:cxn modelId="{24DE96EE-3790-40EA-8770-57689D988FA5}" srcId="{A3CCC006-B94E-4FA6-81ED-02432BDBA96D}" destId="{0E458F7D-AFCC-49AC-B44F-F6C32C685452}" srcOrd="4" destOrd="0" parTransId="{65024962-BDA4-47EB-9F09-7018888A050A}" sibTransId="{A653F852-2B56-46A5-9B32-20445AB2058E}"/>
    <dgm:cxn modelId="{79F91FFE-5CFB-48CE-ACE3-BC82FD6F8519}" type="presOf" srcId="{17ED7291-0406-480D-B85A-51F5C0035527}" destId="{C5A7954C-3FD7-4728-8CE4-DE3F0790D7E6}" srcOrd="0" destOrd="0" presId="urn:microsoft.com/office/officeart/2018/2/layout/IconVerticalSolidList"/>
    <dgm:cxn modelId="{63EA0F4E-74E6-471C-86F3-4BFA75F110F1}" type="presParOf" srcId="{7E7D9614-9E42-45AE-9538-C244B7616A32}" destId="{91804EAE-8B4B-4C8B-9034-B6713B2E9C8C}" srcOrd="0" destOrd="0" presId="urn:microsoft.com/office/officeart/2018/2/layout/IconVerticalSolidList"/>
    <dgm:cxn modelId="{D90834FE-3DE4-4686-BDDD-4864C4BA3897}" type="presParOf" srcId="{91804EAE-8B4B-4C8B-9034-B6713B2E9C8C}" destId="{D1416104-F110-42E1-96C2-1F40572B8A3B}" srcOrd="0" destOrd="0" presId="urn:microsoft.com/office/officeart/2018/2/layout/IconVerticalSolidList"/>
    <dgm:cxn modelId="{7F01E0F8-2087-481D-A7C8-5502FB34215B}" type="presParOf" srcId="{91804EAE-8B4B-4C8B-9034-B6713B2E9C8C}" destId="{2474CC5D-846C-4295-9364-CE205A4E3401}" srcOrd="1" destOrd="0" presId="urn:microsoft.com/office/officeart/2018/2/layout/IconVerticalSolidList"/>
    <dgm:cxn modelId="{031A502B-3853-4C8A-9CB0-EAAF4504CD79}" type="presParOf" srcId="{91804EAE-8B4B-4C8B-9034-B6713B2E9C8C}" destId="{386D5F90-0828-4F01-8F0D-C585A3CF9AB9}" srcOrd="2" destOrd="0" presId="urn:microsoft.com/office/officeart/2018/2/layout/IconVerticalSolidList"/>
    <dgm:cxn modelId="{43969928-FD84-4338-9201-6D5DCC7638D8}" type="presParOf" srcId="{91804EAE-8B4B-4C8B-9034-B6713B2E9C8C}" destId="{94E082FD-8DAE-4030-8596-56FEF68D6F4A}" srcOrd="3" destOrd="0" presId="urn:microsoft.com/office/officeart/2018/2/layout/IconVerticalSolidList"/>
    <dgm:cxn modelId="{526904A2-9C8F-4ABA-A901-3594C7D9764F}" type="presParOf" srcId="{7E7D9614-9E42-45AE-9538-C244B7616A32}" destId="{EA4E1C5B-0FEB-4E55-8B92-8EB5CFD2E397}" srcOrd="1" destOrd="0" presId="urn:microsoft.com/office/officeart/2018/2/layout/IconVerticalSolidList"/>
    <dgm:cxn modelId="{0EA84C82-F6C6-4A98-ABB0-B93AB7F87DB8}" type="presParOf" srcId="{7E7D9614-9E42-45AE-9538-C244B7616A32}" destId="{B0ADFFA1-F7CE-4AFC-994A-CA3B7145ECFF}" srcOrd="2" destOrd="0" presId="urn:microsoft.com/office/officeart/2018/2/layout/IconVerticalSolidList"/>
    <dgm:cxn modelId="{1FC31D79-7928-41E7-9E01-455292CB240C}" type="presParOf" srcId="{B0ADFFA1-F7CE-4AFC-994A-CA3B7145ECFF}" destId="{F52CF9EA-4500-47FA-B013-CF7D196E78DA}" srcOrd="0" destOrd="0" presId="urn:microsoft.com/office/officeart/2018/2/layout/IconVerticalSolidList"/>
    <dgm:cxn modelId="{7DFEC98A-F62C-44B2-A4BC-F182F4E71AB8}" type="presParOf" srcId="{B0ADFFA1-F7CE-4AFC-994A-CA3B7145ECFF}" destId="{322DDD27-F8FA-4307-BD12-D42BAB8159A0}" srcOrd="1" destOrd="0" presId="urn:microsoft.com/office/officeart/2018/2/layout/IconVerticalSolidList"/>
    <dgm:cxn modelId="{D9D744E1-70E3-4351-90AC-56052C08F6EB}" type="presParOf" srcId="{B0ADFFA1-F7CE-4AFC-994A-CA3B7145ECFF}" destId="{6D733A91-B07B-4FBD-89F9-34477766BBD8}" srcOrd="2" destOrd="0" presId="urn:microsoft.com/office/officeart/2018/2/layout/IconVerticalSolidList"/>
    <dgm:cxn modelId="{C3ACED04-BD34-4398-BF4B-B91A9E93A312}" type="presParOf" srcId="{B0ADFFA1-F7CE-4AFC-994A-CA3B7145ECFF}" destId="{C5A7954C-3FD7-4728-8CE4-DE3F0790D7E6}" srcOrd="3" destOrd="0" presId="urn:microsoft.com/office/officeart/2018/2/layout/IconVerticalSolidList"/>
    <dgm:cxn modelId="{F5D8C2DF-ACDA-47B4-AB9C-81F501ED9084}" type="presParOf" srcId="{7E7D9614-9E42-45AE-9538-C244B7616A32}" destId="{43063FB2-E065-4CDA-86D2-C49F92E61E2C}" srcOrd="3" destOrd="0" presId="urn:microsoft.com/office/officeart/2018/2/layout/IconVerticalSolidList"/>
    <dgm:cxn modelId="{1A2BC8F6-D3B1-4958-B70C-2923E0C62DEF}" type="presParOf" srcId="{7E7D9614-9E42-45AE-9538-C244B7616A32}" destId="{98291598-DF4F-4888-B2B3-8C89279C4DA2}" srcOrd="4" destOrd="0" presId="urn:microsoft.com/office/officeart/2018/2/layout/IconVerticalSolidList"/>
    <dgm:cxn modelId="{A9BE700F-39AC-4267-921A-1D53538679C7}" type="presParOf" srcId="{98291598-DF4F-4888-B2B3-8C89279C4DA2}" destId="{35F2CFDE-8862-4B8A-A1AD-3283AEF4D5C0}" srcOrd="0" destOrd="0" presId="urn:microsoft.com/office/officeart/2018/2/layout/IconVerticalSolidList"/>
    <dgm:cxn modelId="{F3096490-05ED-413D-9340-52A15934E9D6}" type="presParOf" srcId="{98291598-DF4F-4888-B2B3-8C89279C4DA2}" destId="{57CC9950-D86E-4238-84B0-F359137E91AE}" srcOrd="1" destOrd="0" presId="urn:microsoft.com/office/officeart/2018/2/layout/IconVerticalSolidList"/>
    <dgm:cxn modelId="{1B1FC0F9-B7F2-4EEB-97A8-6DD05F797B8F}" type="presParOf" srcId="{98291598-DF4F-4888-B2B3-8C89279C4DA2}" destId="{708B8C1D-A8EE-4F8A-95B2-8245544F12BB}" srcOrd="2" destOrd="0" presId="urn:microsoft.com/office/officeart/2018/2/layout/IconVerticalSolidList"/>
    <dgm:cxn modelId="{97E51149-801E-4857-8C53-A425BC149F57}" type="presParOf" srcId="{98291598-DF4F-4888-B2B3-8C89279C4DA2}" destId="{820DEB4B-D9E3-41AF-955F-EF4593C22DD2}" srcOrd="3" destOrd="0" presId="urn:microsoft.com/office/officeart/2018/2/layout/IconVerticalSolidList"/>
    <dgm:cxn modelId="{53260380-05D5-4759-93DE-A42820F2BE15}" type="presParOf" srcId="{7E7D9614-9E42-45AE-9538-C244B7616A32}" destId="{F9D791AC-3FD0-4B06-9E8E-9E5470DDF90E}" srcOrd="5" destOrd="0" presId="urn:microsoft.com/office/officeart/2018/2/layout/IconVerticalSolidList"/>
    <dgm:cxn modelId="{0E0C6911-9AF5-4550-B4F0-1739C7641B26}" type="presParOf" srcId="{7E7D9614-9E42-45AE-9538-C244B7616A32}" destId="{8E58F24B-D155-4445-8896-83CAA5563461}" srcOrd="6" destOrd="0" presId="urn:microsoft.com/office/officeart/2018/2/layout/IconVerticalSolidList"/>
    <dgm:cxn modelId="{8D9A495E-48B8-4C9D-9764-B545A17AE1CC}" type="presParOf" srcId="{8E58F24B-D155-4445-8896-83CAA5563461}" destId="{BD44F941-E7DC-4FB8-AC8B-A1A668F2CBA3}" srcOrd="0" destOrd="0" presId="urn:microsoft.com/office/officeart/2018/2/layout/IconVerticalSolidList"/>
    <dgm:cxn modelId="{07CD627B-74A2-4B4C-A71B-598658B44722}" type="presParOf" srcId="{8E58F24B-D155-4445-8896-83CAA5563461}" destId="{248F5768-F09B-4B10-9FA0-EDADE073C8CE}" srcOrd="1" destOrd="0" presId="urn:microsoft.com/office/officeart/2018/2/layout/IconVerticalSolidList"/>
    <dgm:cxn modelId="{FABBF725-42C1-4C17-A93B-41C0E09A7627}" type="presParOf" srcId="{8E58F24B-D155-4445-8896-83CAA5563461}" destId="{2580A967-579E-49F2-A7DE-5BD30AD39812}" srcOrd="2" destOrd="0" presId="urn:microsoft.com/office/officeart/2018/2/layout/IconVerticalSolidList"/>
    <dgm:cxn modelId="{BA78CA3E-E750-4273-850C-42BD5EF4D97F}" type="presParOf" srcId="{8E58F24B-D155-4445-8896-83CAA5563461}" destId="{2C24B223-BA8A-48F6-A246-76BECC6C4EEB}" srcOrd="3" destOrd="0" presId="urn:microsoft.com/office/officeart/2018/2/layout/IconVerticalSolidList"/>
    <dgm:cxn modelId="{6EB6737B-76F9-4C28-AC50-BE39B918D8CA}" type="presParOf" srcId="{7E7D9614-9E42-45AE-9538-C244B7616A32}" destId="{C3332535-16FB-454C-A288-683FC4D4963C}" srcOrd="7" destOrd="0" presId="urn:microsoft.com/office/officeart/2018/2/layout/IconVerticalSolidList"/>
    <dgm:cxn modelId="{0D0CC0BB-EF6D-4506-BDC1-AFEDAB0CB203}" type="presParOf" srcId="{7E7D9614-9E42-45AE-9538-C244B7616A32}" destId="{03B24823-2571-4C47-A36B-568CA573E89C}" srcOrd="8" destOrd="0" presId="urn:microsoft.com/office/officeart/2018/2/layout/IconVerticalSolidList"/>
    <dgm:cxn modelId="{42DD1205-4093-42FD-B969-E9E6E6ADA820}" type="presParOf" srcId="{03B24823-2571-4C47-A36B-568CA573E89C}" destId="{D39CB5C0-AB7D-4703-9E7E-C7F7088C181F}" srcOrd="0" destOrd="0" presId="urn:microsoft.com/office/officeart/2018/2/layout/IconVerticalSolidList"/>
    <dgm:cxn modelId="{F62FB7D1-A067-48E2-8CD8-48B1007FA3FB}" type="presParOf" srcId="{03B24823-2571-4C47-A36B-568CA573E89C}" destId="{99F810C7-7C34-423B-9848-F4CBC059E268}" srcOrd="1" destOrd="0" presId="urn:microsoft.com/office/officeart/2018/2/layout/IconVerticalSolidList"/>
    <dgm:cxn modelId="{966E8223-25BD-4D45-89A4-44CA5FBF0390}" type="presParOf" srcId="{03B24823-2571-4C47-A36B-568CA573E89C}" destId="{AE8A7A32-066E-4B0C-84D4-DA417FE0F0F0}" srcOrd="2" destOrd="0" presId="urn:microsoft.com/office/officeart/2018/2/layout/IconVerticalSolidList"/>
    <dgm:cxn modelId="{42C63331-DFC0-4DC8-B1A1-C2ACB072EF2A}" type="presParOf" srcId="{03B24823-2571-4C47-A36B-568CA573E89C}" destId="{AB99BC39-E131-444E-83A0-221D1F85C4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651A2D-6FAA-E447-9B32-7BF53BCC6569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498B760-08A4-F64E-BF76-7ACB338B3A85}">
      <dgm:prSet phldrT="[Text]"/>
      <dgm:spPr/>
      <dgm:t>
        <a:bodyPr/>
        <a:lstStyle/>
        <a:p>
          <a:pPr rtl="0"/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تسجيل الدخول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061BE65C-78F2-A645-B99A-3DD8DDD78F1D}" type="parTrans" cxnId="{712E2D5E-571F-8E42-8811-425E5FD08E6C}">
      <dgm:prSet/>
      <dgm:spPr/>
      <dgm:t>
        <a:bodyPr/>
        <a:lstStyle/>
        <a:p>
          <a:endParaRPr lang="en-US"/>
        </a:p>
      </dgm:t>
    </dgm:pt>
    <dgm:pt modelId="{0A906088-B858-0D46-8004-1451EA09BE37}" type="sibTrans" cxnId="{712E2D5E-571F-8E42-8811-425E5FD08E6C}">
      <dgm:prSet/>
      <dgm:spPr/>
      <dgm:t>
        <a:bodyPr/>
        <a:lstStyle/>
        <a:p>
          <a:endParaRPr lang="en-US"/>
        </a:p>
      </dgm:t>
    </dgm:pt>
    <dgm:pt modelId="{B171BA63-6031-9F46-A9DA-A1169051E262}">
      <dgm:prSet phldrT="[Text]"/>
      <dgm:spPr/>
      <dgm:t>
        <a:bodyPr/>
        <a:lstStyle/>
        <a:p>
          <a:pPr algn="r" rtl="0"/>
          <a:r>
            <a:rPr lang="ar-AE" dirty="0">
              <a:latin typeface="Adobe Arabic" panose="02040503050201020203" pitchFamily="18" charset="-78"/>
              <a:cs typeface="Adobe Arabic" panose="02040503050201020203" pitchFamily="18" charset="-78"/>
            </a:rPr>
            <a:t>يسجل الطالب الدخول إلى المنصة باستخدام بياناته الشخصية.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2527939D-8DFA-3641-9F96-5B498E80D2E6}" type="parTrans" cxnId="{C04CA153-87D7-174A-8331-2BBCAA11F49D}">
      <dgm:prSet/>
      <dgm:spPr/>
      <dgm:t>
        <a:bodyPr/>
        <a:lstStyle/>
        <a:p>
          <a:endParaRPr lang="en-US"/>
        </a:p>
      </dgm:t>
    </dgm:pt>
    <dgm:pt modelId="{C1AE0B54-D0F2-6245-A968-7CE61F288284}" type="sibTrans" cxnId="{C04CA153-87D7-174A-8331-2BBCAA11F49D}">
      <dgm:prSet/>
      <dgm:spPr/>
      <dgm:t>
        <a:bodyPr/>
        <a:lstStyle/>
        <a:p>
          <a:endParaRPr lang="en-US"/>
        </a:p>
      </dgm:t>
    </dgm:pt>
    <dgm:pt modelId="{90CEEDBC-7D52-8842-AF06-0FDE44E6DF24}">
      <dgm:prSet phldrT="[Text]"/>
      <dgm:spPr/>
      <dgm:t>
        <a:bodyPr/>
        <a:lstStyle/>
        <a:p>
          <a:pPr rtl="0"/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الصفحة الرئيسية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C8B3E565-BFD0-2A4E-8D00-64E651CD414E}" type="parTrans" cxnId="{542C8D60-0B37-3F4A-AB6A-C1A1CC65DC5E}">
      <dgm:prSet/>
      <dgm:spPr/>
      <dgm:t>
        <a:bodyPr/>
        <a:lstStyle/>
        <a:p>
          <a:endParaRPr lang="en-US"/>
        </a:p>
      </dgm:t>
    </dgm:pt>
    <dgm:pt modelId="{02474F33-121B-3A45-B728-C74AFEE9689B}" type="sibTrans" cxnId="{542C8D60-0B37-3F4A-AB6A-C1A1CC65DC5E}">
      <dgm:prSet/>
      <dgm:spPr/>
      <dgm:t>
        <a:bodyPr/>
        <a:lstStyle/>
        <a:p>
          <a:endParaRPr lang="en-US"/>
        </a:p>
      </dgm:t>
    </dgm:pt>
    <dgm:pt modelId="{9CDF4DB9-98CB-394C-A27D-3A233F9EEAC3}">
      <dgm:prSet phldrT="[Text]"/>
      <dgm:spPr/>
      <dgm:t>
        <a:bodyPr/>
        <a:lstStyle/>
        <a:p>
          <a:pPr algn="r" rtl="0"/>
          <a:r>
            <a:rPr lang="ar-AE" dirty="0">
              <a:latin typeface="Adobe Arabic" panose="02040503050201020203" pitchFamily="18" charset="-78"/>
              <a:cs typeface="Adobe Arabic" panose="02040503050201020203" pitchFamily="18" charset="-78"/>
            </a:rPr>
            <a:t>يتم عرض الأحداث والأنشطة الحالية المتاحة للعمل التطوعي للطالب.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766A1EEA-D491-8B47-A578-4A05899807CF}" type="parTrans" cxnId="{58DBA462-629C-E94D-AD3C-35C76837E887}">
      <dgm:prSet/>
      <dgm:spPr/>
      <dgm:t>
        <a:bodyPr/>
        <a:lstStyle/>
        <a:p>
          <a:endParaRPr lang="en-US"/>
        </a:p>
      </dgm:t>
    </dgm:pt>
    <dgm:pt modelId="{ED0A2B25-D4B8-3A4C-9B09-969ABD5388CD}" type="sibTrans" cxnId="{58DBA462-629C-E94D-AD3C-35C76837E887}">
      <dgm:prSet/>
      <dgm:spPr/>
      <dgm:t>
        <a:bodyPr/>
        <a:lstStyle/>
        <a:p>
          <a:endParaRPr lang="en-US"/>
        </a:p>
      </dgm:t>
    </dgm:pt>
    <dgm:pt modelId="{3C703286-3E11-A34D-B8D3-72451F38B255}">
      <dgm:prSet phldrT="[Text]"/>
      <dgm:spPr/>
      <dgm:t>
        <a:bodyPr/>
        <a:lstStyle/>
        <a:p>
          <a:pPr rtl="0"/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الحدث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37E781DA-6268-5948-A114-0411B04ED993}" type="parTrans" cxnId="{E4BC0AE4-A718-1E4E-8B44-DED894F75090}">
      <dgm:prSet/>
      <dgm:spPr/>
      <dgm:t>
        <a:bodyPr/>
        <a:lstStyle/>
        <a:p>
          <a:endParaRPr lang="en-US"/>
        </a:p>
      </dgm:t>
    </dgm:pt>
    <dgm:pt modelId="{0AD28461-A24C-E844-BA5F-67E14783E47B}" type="sibTrans" cxnId="{E4BC0AE4-A718-1E4E-8B44-DED894F75090}">
      <dgm:prSet/>
      <dgm:spPr/>
      <dgm:t>
        <a:bodyPr/>
        <a:lstStyle/>
        <a:p>
          <a:endParaRPr lang="en-US"/>
        </a:p>
      </dgm:t>
    </dgm:pt>
    <dgm:pt modelId="{CC6683B7-0014-0043-836E-F83963C45EAA}">
      <dgm:prSet phldrT="[Text]"/>
      <dgm:spPr/>
      <dgm:t>
        <a:bodyPr/>
        <a:lstStyle/>
        <a:p>
          <a:pPr algn="r" rtl="0"/>
          <a:r>
            <a:rPr lang="ar-AE" dirty="0">
              <a:latin typeface="Adobe Arabic" panose="02040503050201020203" pitchFamily="18" charset="-78"/>
              <a:cs typeface="Adobe Arabic" panose="02040503050201020203" pitchFamily="18" charset="-78"/>
            </a:rPr>
            <a:t>عندما يختار الطالب حدثًا معينًا ، يتم عرض التفاصيل الخاصة به.
تشمل التفاصيل الساعات الممنوحة والتاريخ والوقت والموقع.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CEDE4EE6-1259-1546-B80B-36BD4DE00BB7}" type="parTrans" cxnId="{2CE74FF9-FF36-AD41-A7E5-C91E77DF859B}">
      <dgm:prSet/>
      <dgm:spPr/>
      <dgm:t>
        <a:bodyPr/>
        <a:lstStyle/>
        <a:p>
          <a:endParaRPr lang="en-US"/>
        </a:p>
      </dgm:t>
    </dgm:pt>
    <dgm:pt modelId="{0F2ACA3A-2B17-5646-B914-058721F8C1DE}" type="sibTrans" cxnId="{2CE74FF9-FF36-AD41-A7E5-C91E77DF859B}">
      <dgm:prSet/>
      <dgm:spPr/>
      <dgm:t>
        <a:bodyPr/>
        <a:lstStyle/>
        <a:p>
          <a:endParaRPr lang="en-US"/>
        </a:p>
      </dgm:t>
    </dgm:pt>
    <dgm:pt modelId="{7603E9F8-BD0B-0941-A8B6-F6F35D8AFA77}">
      <dgm:prSet/>
      <dgm:spPr/>
      <dgm:t>
        <a:bodyPr/>
        <a:lstStyle/>
        <a:p>
          <a:pPr rtl="0"/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التسجيل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0047E100-9752-514F-A361-A00EB1A16EB4}" type="parTrans" cxnId="{77C24B80-A052-894C-A0B2-76A8D8B33212}">
      <dgm:prSet/>
      <dgm:spPr/>
      <dgm:t>
        <a:bodyPr/>
        <a:lstStyle/>
        <a:p>
          <a:endParaRPr lang="en-US"/>
        </a:p>
      </dgm:t>
    </dgm:pt>
    <dgm:pt modelId="{3332E07F-B6E5-0347-9CA9-8D9C41787093}" type="sibTrans" cxnId="{77C24B80-A052-894C-A0B2-76A8D8B33212}">
      <dgm:prSet/>
      <dgm:spPr/>
      <dgm:t>
        <a:bodyPr/>
        <a:lstStyle/>
        <a:p>
          <a:endParaRPr lang="en-US"/>
        </a:p>
      </dgm:t>
    </dgm:pt>
    <dgm:pt modelId="{34D45BE7-13DA-7A4C-8CAB-D26882F7754D}">
      <dgm:prSet/>
      <dgm:spPr/>
      <dgm:t>
        <a:bodyPr/>
        <a:lstStyle/>
        <a:p>
          <a:pPr algn="r"/>
          <a:r>
            <a:rPr lang="ar-AE" dirty="0">
              <a:latin typeface="Adobe Arabic" panose="02040503050201020203" pitchFamily="18" charset="-78"/>
              <a:cs typeface="Adobe Arabic" panose="02040503050201020203" pitchFamily="18" charset="-78"/>
            </a:rPr>
            <a:t>يمكن للطالب النقر للتسجيل في الحدث المحدد.
من ثم يتم عرض الأحداث المسجلة على الصفحة الرئيسية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3DECD272-2E14-D44E-A2F8-24E28574B462}" type="parTrans" cxnId="{5126785A-0535-7F4B-9F90-8BCBEC95D00F}">
      <dgm:prSet/>
      <dgm:spPr/>
      <dgm:t>
        <a:bodyPr/>
        <a:lstStyle/>
        <a:p>
          <a:endParaRPr lang="en-US"/>
        </a:p>
      </dgm:t>
    </dgm:pt>
    <dgm:pt modelId="{A5F87566-7FF9-234B-8910-D36884B44684}" type="sibTrans" cxnId="{5126785A-0535-7F4B-9F90-8BCBEC95D00F}">
      <dgm:prSet/>
      <dgm:spPr/>
      <dgm:t>
        <a:bodyPr/>
        <a:lstStyle/>
        <a:p>
          <a:endParaRPr lang="en-US"/>
        </a:p>
      </dgm:t>
    </dgm:pt>
    <dgm:pt modelId="{2824871B-A6A5-0C4A-8CF5-8EAE84834E2F}">
      <dgm:prSet/>
      <dgm:spPr/>
      <dgm:t>
        <a:bodyPr/>
        <a:lstStyle/>
        <a:p>
          <a:pPr rtl="0"/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التوثيق</a:t>
          </a:r>
          <a:r>
            <a:rPr lang="en-US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</a:p>
      </dgm:t>
    </dgm:pt>
    <dgm:pt modelId="{7AA8C185-A83E-BD44-AACF-5778E250B57A}" type="parTrans" cxnId="{F7A56A49-069B-E34F-B0E2-281EF3E4D208}">
      <dgm:prSet/>
      <dgm:spPr/>
      <dgm:t>
        <a:bodyPr/>
        <a:lstStyle/>
        <a:p>
          <a:endParaRPr lang="en-US"/>
        </a:p>
      </dgm:t>
    </dgm:pt>
    <dgm:pt modelId="{999D721B-DA44-B144-92B6-B053584B2236}" type="sibTrans" cxnId="{F7A56A49-069B-E34F-B0E2-281EF3E4D208}">
      <dgm:prSet/>
      <dgm:spPr/>
      <dgm:t>
        <a:bodyPr/>
        <a:lstStyle/>
        <a:p>
          <a:endParaRPr lang="en-US"/>
        </a:p>
      </dgm:t>
    </dgm:pt>
    <dgm:pt modelId="{79998496-92E4-E945-9543-A972A706E4CE}">
      <dgm:prSet/>
      <dgm:spPr/>
      <dgm:t>
        <a:bodyPr/>
        <a:lstStyle/>
        <a:p>
          <a:pPr algn="r"/>
          <a:r>
            <a:rPr lang="ar-AE" dirty="0">
              <a:latin typeface="Adobe Arabic" panose="02040503050201020203" pitchFamily="18" charset="-78"/>
              <a:cs typeface="Adobe Arabic" panose="02040503050201020203" pitchFamily="18" charset="-78"/>
            </a:rPr>
            <a:t>عند اكتمال التطوع ، يمكن للمشرف أن يوثق إتمام الطالب  لدوره.</a:t>
          </a:r>
        </a:p>
        <a:p>
          <a:pPr algn="r"/>
          <a:r>
            <a:rPr lang="ar-AE" dirty="0">
              <a:latin typeface="Adobe Arabic" panose="02040503050201020203" pitchFamily="18" charset="-78"/>
              <a:cs typeface="Adobe Arabic" panose="02040503050201020203" pitchFamily="18" charset="-78"/>
            </a:rPr>
            <a:t> من ثم يتم منح الطلاب ساعاتهم التطوعية.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D2B9F30E-E4B2-BB4B-85CD-820EA53789E1}" type="parTrans" cxnId="{587B2AA1-5034-7944-A41E-92AD87E2DAAC}">
      <dgm:prSet/>
      <dgm:spPr/>
      <dgm:t>
        <a:bodyPr/>
        <a:lstStyle/>
        <a:p>
          <a:endParaRPr lang="en-US"/>
        </a:p>
      </dgm:t>
    </dgm:pt>
    <dgm:pt modelId="{3FDC1DF3-2085-C24E-984E-9743962F7D8D}" type="sibTrans" cxnId="{587B2AA1-5034-7944-A41E-92AD87E2DAAC}">
      <dgm:prSet/>
      <dgm:spPr/>
      <dgm:t>
        <a:bodyPr/>
        <a:lstStyle/>
        <a:p>
          <a:endParaRPr lang="en-US"/>
        </a:p>
      </dgm:t>
    </dgm:pt>
    <dgm:pt modelId="{EA0506B7-D3A4-7C42-B209-4F854AFC14FA}" type="pres">
      <dgm:prSet presAssocID="{20651A2D-6FAA-E447-9B32-7BF53BCC6569}" presName="Name0" presStyleCnt="0">
        <dgm:presLayoutVars>
          <dgm:dir val="rev"/>
          <dgm:animLvl val="lvl"/>
          <dgm:resizeHandles val="exact"/>
        </dgm:presLayoutVars>
      </dgm:prSet>
      <dgm:spPr/>
    </dgm:pt>
    <dgm:pt modelId="{80241FD5-4F5F-234A-9B05-1CDC07A755A5}" type="pres">
      <dgm:prSet presAssocID="{A498B760-08A4-F64E-BF76-7ACB338B3A85}" presName="composite" presStyleCnt="0"/>
      <dgm:spPr/>
    </dgm:pt>
    <dgm:pt modelId="{9902CB6C-8212-3144-99DB-694EDFFAAB03}" type="pres">
      <dgm:prSet presAssocID="{A498B760-08A4-F64E-BF76-7ACB338B3A85}" presName="parTx" presStyleLbl="alignNode1" presStyleIdx="0" presStyleCnt="5">
        <dgm:presLayoutVars>
          <dgm:chMax val="0"/>
          <dgm:chPref val="0"/>
        </dgm:presLayoutVars>
      </dgm:prSet>
      <dgm:spPr/>
    </dgm:pt>
    <dgm:pt modelId="{397FC2E7-2A67-BC46-9E31-C7188F0A287A}" type="pres">
      <dgm:prSet presAssocID="{A498B760-08A4-F64E-BF76-7ACB338B3A85}" presName="desTx" presStyleLbl="alignAccFollowNode1" presStyleIdx="0" presStyleCnt="5">
        <dgm:presLayoutVars/>
      </dgm:prSet>
      <dgm:spPr/>
    </dgm:pt>
    <dgm:pt modelId="{97711400-C771-9F43-BED4-C19F36440AB4}" type="pres">
      <dgm:prSet presAssocID="{0A906088-B858-0D46-8004-1451EA09BE37}" presName="space" presStyleCnt="0"/>
      <dgm:spPr/>
    </dgm:pt>
    <dgm:pt modelId="{7F9531BC-9D5B-F744-9116-D78842969620}" type="pres">
      <dgm:prSet presAssocID="{90CEEDBC-7D52-8842-AF06-0FDE44E6DF24}" presName="composite" presStyleCnt="0"/>
      <dgm:spPr/>
    </dgm:pt>
    <dgm:pt modelId="{5BABDB23-0CB2-6E45-81B1-C4945FF9652D}" type="pres">
      <dgm:prSet presAssocID="{90CEEDBC-7D52-8842-AF06-0FDE44E6DF24}" presName="parTx" presStyleLbl="alignNode1" presStyleIdx="1" presStyleCnt="5">
        <dgm:presLayoutVars>
          <dgm:chMax val="0"/>
          <dgm:chPref val="0"/>
        </dgm:presLayoutVars>
      </dgm:prSet>
      <dgm:spPr/>
    </dgm:pt>
    <dgm:pt modelId="{EA42C9F4-99CD-5942-ADF8-C62A116AA958}" type="pres">
      <dgm:prSet presAssocID="{90CEEDBC-7D52-8842-AF06-0FDE44E6DF24}" presName="desTx" presStyleLbl="alignAccFollowNode1" presStyleIdx="1" presStyleCnt="5">
        <dgm:presLayoutVars/>
      </dgm:prSet>
      <dgm:spPr/>
    </dgm:pt>
    <dgm:pt modelId="{2717E6DC-B77F-B74A-B3C4-8111CB7F0A5E}" type="pres">
      <dgm:prSet presAssocID="{02474F33-121B-3A45-B728-C74AFEE9689B}" presName="space" presStyleCnt="0"/>
      <dgm:spPr/>
    </dgm:pt>
    <dgm:pt modelId="{49AC65A0-8D79-9244-A571-DEF31796ACF2}" type="pres">
      <dgm:prSet presAssocID="{3C703286-3E11-A34D-B8D3-72451F38B255}" presName="composite" presStyleCnt="0"/>
      <dgm:spPr/>
    </dgm:pt>
    <dgm:pt modelId="{992EBC94-1B12-B042-A8A2-7194952BCB9C}" type="pres">
      <dgm:prSet presAssocID="{3C703286-3E11-A34D-B8D3-72451F38B255}" presName="parTx" presStyleLbl="alignNode1" presStyleIdx="2" presStyleCnt="5">
        <dgm:presLayoutVars>
          <dgm:chMax val="0"/>
          <dgm:chPref val="0"/>
        </dgm:presLayoutVars>
      </dgm:prSet>
      <dgm:spPr/>
    </dgm:pt>
    <dgm:pt modelId="{33F5163A-AC80-214F-BDCA-C883CCA755CD}" type="pres">
      <dgm:prSet presAssocID="{3C703286-3E11-A34D-B8D3-72451F38B255}" presName="desTx" presStyleLbl="alignAccFollowNode1" presStyleIdx="2" presStyleCnt="5">
        <dgm:presLayoutVars/>
      </dgm:prSet>
      <dgm:spPr/>
    </dgm:pt>
    <dgm:pt modelId="{68D3F574-99E8-044A-A44D-91BED97FE2C1}" type="pres">
      <dgm:prSet presAssocID="{0AD28461-A24C-E844-BA5F-67E14783E47B}" presName="space" presStyleCnt="0"/>
      <dgm:spPr/>
    </dgm:pt>
    <dgm:pt modelId="{6CBEE4F7-8CB6-9242-8AD4-32AF2998E42D}" type="pres">
      <dgm:prSet presAssocID="{7603E9F8-BD0B-0941-A8B6-F6F35D8AFA77}" presName="composite" presStyleCnt="0"/>
      <dgm:spPr/>
    </dgm:pt>
    <dgm:pt modelId="{6EEC351E-D739-6A40-8ECB-1454B7CFE148}" type="pres">
      <dgm:prSet presAssocID="{7603E9F8-BD0B-0941-A8B6-F6F35D8AFA77}" presName="parTx" presStyleLbl="alignNode1" presStyleIdx="3" presStyleCnt="5">
        <dgm:presLayoutVars>
          <dgm:chMax val="0"/>
          <dgm:chPref val="0"/>
        </dgm:presLayoutVars>
      </dgm:prSet>
      <dgm:spPr/>
    </dgm:pt>
    <dgm:pt modelId="{98B93C0A-461D-DA4E-822D-C62374FC4812}" type="pres">
      <dgm:prSet presAssocID="{7603E9F8-BD0B-0941-A8B6-F6F35D8AFA77}" presName="desTx" presStyleLbl="alignAccFollowNode1" presStyleIdx="3" presStyleCnt="5">
        <dgm:presLayoutVars/>
      </dgm:prSet>
      <dgm:spPr/>
    </dgm:pt>
    <dgm:pt modelId="{94B769D9-946C-0B4C-827F-52A9A6B46866}" type="pres">
      <dgm:prSet presAssocID="{3332E07F-B6E5-0347-9CA9-8D9C41787093}" presName="space" presStyleCnt="0"/>
      <dgm:spPr/>
    </dgm:pt>
    <dgm:pt modelId="{6FB04158-0EC9-0444-B551-0E074C4F3D82}" type="pres">
      <dgm:prSet presAssocID="{2824871B-A6A5-0C4A-8CF5-8EAE84834E2F}" presName="composite" presStyleCnt="0"/>
      <dgm:spPr/>
    </dgm:pt>
    <dgm:pt modelId="{755720DA-02A7-AF4F-A3FC-F9077DA80780}" type="pres">
      <dgm:prSet presAssocID="{2824871B-A6A5-0C4A-8CF5-8EAE84834E2F}" presName="parTx" presStyleLbl="alignNode1" presStyleIdx="4" presStyleCnt="5">
        <dgm:presLayoutVars>
          <dgm:chMax val="0"/>
          <dgm:chPref val="0"/>
        </dgm:presLayoutVars>
      </dgm:prSet>
      <dgm:spPr/>
    </dgm:pt>
    <dgm:pt modelId="{D0D682F6-B6F7-CF40-BE27-8215DE6192D0}" type="pres">
      <dgm:prSet presAssocID="{2824871B-A6A5-0C4A-8CF5-8EAE84834E2F}" presName="desTx" presStyleLbl="alignAccFollowNode1" presStyleIdx="4" presStyleCnt="5">
        <dgm:presLayoutVars/>
      </dgm:prSet>
      <dgm:spPr/>
    </dgm:pt>
  </dgm:ptLst>
  <dgm:cxnLst>
    <dgm:cxn modelId="{FE81000A-E636-544F-8C0E-959ABBE21D73}" type="presOf" srcId="{A498B760-08A4-F64E-BF76-7ACB338B3A85}" destId="{9902CB6C-8212-3144-99DB-694EDFFAAB03}" srcOrd="0" destOrd="0" presId="urn:microsoft.com/office/officeart/2016/7/layout/ChevronBlockProcess"/>
    <dgm:cxn modelId="{87405E2C-9C10-9248-9628-566197B71303}" type="presOf" srcId="{3C703286-3E11-A34D-B8D3-72451F38B255}" destId="{992EBC94-1B12-B042-A8A2-7194952BCB9C}" srcOrd="0" destOrd="0" presId="urn:microsoft.com/office/officeart/2016/7/layout/ChevronBlockProcess"/>
    <dgm:cxn modelId="{470B173F-9BD0-E449-83E6-DE2F11A674CC}" type="presOf" srcId="{9CDF4DB9-98CB-394C-A27D-3A233F9EEAC3}" destId="{EA42C9F4-99CD-5942-ADF8-C62A116AA958}" srcOrd="0" destOrd="0" presId="urn:microsoft.com/office/officeart/2016/7/layout/ChevronBlockProcess"/>
    <dgm:cxn modelId="{F7A56A49-069B-E34F-B0E2-281EF3E4D208}" srcId="{20651A2D-6FAA-E447-9B32-7BF53BCC6569}" destId="{2824871B-A6A5-0C4A-8CF5-8EAE84834E2F}" srcOrd="4" destOrd="0" parTransId="{7AA8C185-A83E-BD44-AACF-5778E250B57A}" sibTransId="{999D721B-DA44-B144-92B6-B053584B2236}"/>
    <dgm:cxn modelId="{C04CA153-87D7-174A-8331-2BBCAA11F49D}" srcId="{A498B760-08A4-F64E-BF76-7ACB338B3A85}" destId="{B171BA63-6031-9F46-A9DA-A1169051E262}" srcOrd="0" destOrd="0" parTransId="{2527939D-8DFA-3641-9F96-5B498E80D2E6}" sibTransId="{C1AE0B54-D0F2-6245-A968-7CE61F288284}"/>
    <dgm:cxn modelId="{5126785A-0535-7F4B-9F90-8BCBEC95D00F}" srcId="{7603E9F8-BD0B-0941-A8B6-F6F35D8AFA77}" destId="{34D45BE7-13DA-7A4C-8CAB-D26882F7754D}" srcOrd="0" destOrd="0" parTransId="{3DECD272-2E14-D44E-A2F8-24E28574B462}" sibTransId="{A5F87566-7FF9-234B-8910-D36884B44684}"/>
    <dgm:cxn modelId="{712E2D5E-571F-8E42-8811-425E5FD08E6C}" srcId="{20651A2D-6FAA-E447-9B32-7BF53BCC6569}" destId="{A498B760-08A4-F64E-BF76-7ACB338B3A85}" srcOrd="0" destOrd="0" parTransId="{061BE65C-78F2-A645-B99A-3DD8DDD78F1D}" sibTransId="{0A906088-B858-0D46-8004-1451EA09BE37}"/>
    <dgm:cxn modelId="{542C8D60-0B37-3F4A-AB6A-C1A1CC65DC5E}" srcId="{20651A2D-6FAA-E447-9B32-7BF53BCC6569}" destId="{90CEEDBC-7D52-8842-AF06-0FDE44E6DF24}" srcOrd="1" destOrd="0" parTransId="{C8B3E565-BFD0-2A4E-8D00-64E651CD414E}" sibTransId="{02474F33-121B-3A45-B728-C74AFEE9689B}"/>
    <dgm:cxn modelId="{58DBA462-629C-E94D-AD3C-35C76837E887}" srcId="{90CEEDBC-7D52-8842-AF06-0FDE44E6DF24}" destId="{9CDF4DB9-98CB-394C-A27D-3A233F9EEAC3}" srcOrd="0" destOrd="0" parTransId="{766A1EEA-D491-8B47-A578-4A05899807CF}" sibTransId="{ED0A2B25-D4B8-3A4C-9B09-969ABD5388CD}"/>
    <dgm:cxn modelId="{19AB3874-3787-744E-BBFC-32C0FB922506}" type="presOf" srcId="{7603E9F8-BD0B-0941-A8B6-F6F35D8AFA77}" destId="{6EEC351E-D739-6A40-8ECB-1454B7CFE148}" srcOrd="0" destOrd="0" presId="urn:microsoft.com/office/officeart/2016/7/layout/ChevronBlockProcess"/>
    <dgm:cxn modelId="{E2BF927D-514C-934F-896B-AB45CE631E9E}" type="presOf" srcId="{20651A2D-6FAA-E447-9B32-7BF53BCC6569}" destId="{EA0506B7-D3A4-7C42-B209-4F854AFC14FA}" srcOrd="0" destOrd="0" presId="urn:microsoft.com/office/officeart/2016/7/layout/ChevronBlockProcess"/>
    <dgm:cxn modelId="{77C24B80-A052-894C-A0B2-76A8D8B33212}" srcId="{20651A2D-6FAA-E447-9B32-7BF53BCC6569}" destId="{7603E9F8-BD0B-0941-A8B6-F6F35D8AFA77}" srcOrd="3" destOrd="0" parTransId="{0047E100-9752-514F-A361-A00EB1A16EB4}" sibTransId="{3332E07F-B6E5-0347-9CA9-8D9C41787093}"/>
    <dgm:cxn modelId="{042B038E-D010-064A-A7BB-3A7785B33170}" type="presOf" srcId="{2824871B-A6A5-0C4A-8CF5-8EAE84834E2F}" destId="{755720DA-02A7-AF4F-A3FC-F9077DA80780}" srcOrd="0" destOrd="0" presId="urn:microsoft.com/office/officeart/2016/7/layout/ChevronBlockProcess"/>
    <dgm:cxn modelId="{1EBFD195-5C6F-C04C-AC61-BB396D01D81E}" type="presOf" srcId="{B171BA63-6031-9F46-A9DA-A1169051E262}" destId="{397FC2E7-2A67-BC46-9E31-C7188F0A287A}" srcOrd="0" destOrd="0" presId="urn:microsoft.com/office/officeart/2016/7/layout/ChevronBlockProcess"/>
    <dgm:cxn modelId="{02CE3F9A-844B-F348-BD16-87483364A333}" type="presOf" srcId="{79998496-92E4-E945-9543-A972A706E4CE}" destId="{D0D682F6-B6F7-CF40-BE27-8215DE6192D0}" srcOrd="0" destOrd="0" presId="urn:microsoft.com/office/officeart/2016/7/layout/ChevronBlockProcess"/>
    <dgm:cxn modelId="{587B2AA1-5034-7944-A41E-92AD87E2DAAC}" srcId="{2824871B-A6A5-0C4A-8CF5-8EAE84834E2F}" destId="{79998496-92E4-E945-9543-A972A706E4CE}" srcOrd="0" destOrd="0" parTransId="{D2B9F30E-E4B2-BB4B-85CD-820EA53789E1}" sibTransId="{3FDC1DF3-2085-C24E-984E-9743962F7D8D}"/>
    <dgm:cxn modelId="{C92BABC7-BE63-9C44-AE1A-663D3452416B}" type="presOf" srcId="{34D45BE7-13DA-7A4C-8CAB-D26882F7754D}" destId="{98B93C0A-461D-DA4E-822D-C62374FC4812}" srcOrd="0" destOrd="0" presId="urn:microsoft.com/office/officeart/2016/7/layout/ChevronBlockProcess"/>
    <dgm:cxn modelId="{65E759D1-8B69-6C45-AB7B-4EDCE8B1A62C}" type="presOf" srcId="{90CEEDBC-7D52-8842-AF06-0FDE44E6DF24}" destId="{5BABDB23-0CB2-6E45-81B1-C4945FF9652D}" srcOrd="0" destOrd="0" presId="urn:microsoft.com/office/officeart/2016/7/layout/ChevronBlockProcess"/>
    <dgm:cxn modelId="{E4BC0AE4-A718-1E4E-8B44-DED894F75090}" srcId="{20651A2D-6FAA-E447-9B32-7BF53BCC6569}" destId="{3C703286-3E11-A34D-B8D3-72451F38B255}" srcOrd="2" destOrd="0" parTransId="{37E781DA-6268-5948-A114-0411B04ED993}" sibTransId="{0AD28461-A24C-E844-BA5F-67E14783E47B}"/>
    <dgm:cxn modelId="{DC64E0EE-161E-0A4D-BD4E-592F9F5FB727}" type="presOf" srcId="{CC6683B7-0014-0043-836E-F83963C45EAA}" destId="{33F5163A-AC80-214F-BDCA-C883CCA755CD}" srcOrd="0" destOrd="0" presId="urn:microsoft.com/office/officeart/2016/7/layout/ChevronBlockProcess"/>
    <dgm:cxn modelId="{2CE74FF9-FF36-AD41-A7E5-C91E77DF859B}" srcId="{3C703286-3E11-A34D-B8D3-72451F38B255}" destId="{CC6683B7-0014-0043-836E-F83963C45EAA}" srcOrd="0" destOrd="0" parTransId="{CEDE4EE6-1259-1546-B80B-36BD4DE00BB7}" sibTransId="{0F2ACA3A-2B17-5646-B914-058721F8C1DE}"/>
    <dgm:cxn modelId="{36B6B25B-0626-344E-9D30-A931B6D26435}" type="presParOf" srcId="{EA0506B7-D3A4-7C42-B209-4F854AFC14FA}" destId="{80241FD5-4F5F-234A-9B05-1CDC07A755A5}" srcOrd="0" destOrd="0" presId="urn:microsoft.com/office/officeart/2016/7/layout/ChevronBlockProcess"/>
    <dgm:cxn modelId="{CBF8916D-F028-F34C-A1CD-D38FCACE0EE4}" type="presParOf" srcId="{80241FD5-4F5F-234A-9B05-1CDC07A755A5}" destId="{9902CB6C-8212-3144-99DB-694EDFFAAB03}" srcOrd="0" destOrd="0" presId="urn:microsoft.com/office/officeart/2016/7/layout/ChevronBlockProcess"/>
    <dgm:cxn modelId="{4F90818E-4AC1-2C45-AE05-1E392F2F1F6A}" type="presParOf" srcId="{80241FD5-4F5F-234A-9B05-1CDC07A755A5}" destId="{397FC2E7-2A67-BC46-9E31-C7188F0A287A}" srcOrd="1" destOrd="0" presId="urn:microsoft.com/office/officeart/2016/7/layout/ChevronBlockProcess"/>
    <dgm:cxn modelId="{B539AAE2-3009-F846-BDF6-F6879DC80B0F}" type="presParOf" srcId="{EA0506B7-D3A4-7C42-B209-4F854AFC14FA}" destId="{97711400-C771-9F43-BED4-C19F36440AB4}" srcOrd="1" destOrd="0" presId="urn:microsoft.com/office/officeart/2016/7/layout/ChevronBlockProcess"/>
    <dgm:cxn modelId="{4080E976-0821-DA45-84BF-F9C56B758B65}" type="presParOf" srcId="{EA0506B7-D3A4-7C42-B209-4F854AFC14FA}" destId="{7F9531BC-9D5B-F744-9116-D78842969620}" srcOrd="2" destOrd="0" presId="urn:microsoft.com/office/officeart/2016/7/layout/ChevronBlockProcess"/>
    <dgm:cxn modelId="{D022E337-736E-DD4A-8C23-2208CBD01CB4}" type="presParOf" srcId="{7F9531BC-9D5B-F744-9116-D78842969620}" destId="{5BABDB23-0CB2-6E45-81B1-C4945FF9652D}" srcOrd="0" destOrd="0" presId="urn:microsoft.com/office/officeart/2016/7/layout/ChevronBlockProcess"/>
    <dgm:cxn modelId="{31DCD099-3659-F44E-9BC3-4D498B6A378A}" type="presParOf" srcId="{7F9531BC-9D5B-F744-9116-D78842969620}" destId="{EA42C9F4-99CD-5942-ADF8-C62A116AA958}" srcOrd="1" destOrd="0" presId="urn:microsoft.com/office/officeart/2016/7/layout/ChevronBlockProcess"/>
    <dgm:cxn modelId="{03DE8812-B6B5-7048-96FD-5794F7E536E2}" type="presParOf" srcId="{EA0506B7-D3A4-7C42-B209-4F854AFC14FA}" destId="{2717E6DC-B77F-B74A-B3C4-8111CB7F0A5E}" srcOrd="3" destOrd="0" presId="urn:microsoft.com/office/officeart/2016/7/layout/ChevronBlockProcess"/>
    <dgm:cxn modelId="{25AB067E-65B6-5B45-9C47-0B2EE1B37CAD}" type="presParOf" srcId="{EA0506B7-D3A4-7C42-B209-4F854AFC14FA}" destId="{49AC65A0-8D79-9244-A571-DEF31796ACF2}" srcOrd="4" destOrd="0" presId="urn:microsoft.com/office/officeart/2016/7/layout/ChevronBlockProcess"/>
    <dgm:cxn modelId="{6538D8FD-0BE5-5D4D-B074-F8E07BFF0C0F}" type="presParOf" srcId="{49AC65A0-8D79-9244-A571-DEF31796ACF2}" destId="{992EBC94-1B12-B042-A8A2-7194952BCB9C}" srcOrd="0" destOrd="0" presId="urn:microsoft.com/office/officeart/2016/7/layout/ChevronBlockProcess"/>
    <dgm:cxn modelId="{BE9C83AD-F63C-C148-A361-F0CC9EB29389}" type="presParOf" srcId="{49AC65A0-8D79-9244-A571-DEF31796ACF2}" destId="{33F5163A-AC80-214F-BDCA-C883CCA755CD}" srcOrd="1" destOrd="0" presId="urn:microsoft.com/office/officeart/2016/7/layout/ChevronBlockProcess"/>
    <dgm:cxn modelId="{74554366-F759-1F4A-A88A-6E43187C07D5}" type="presParOf" srcId="{EA0506B7-D3A4-7C42-B209-4F854AFC14FA}" destId="{68D3F574-99E8-044A-A44D-91BED97FE2C1}" srcOrd="5" destOrd="0" presId="urn:microsoft.com/office/officeart/2016/7/layout/ChevronBlockProcess"/>
    <dgm:cxn modelId="{10BDF524-4549-F248-AF64-2D86AFE4D97C}" type="presParOf" srcId="{EA0506B7-D3A4-7C42-B209-4F854AFC14FA}" destId="{6CBEE4F7-8CB6-9242-8AD4-32AF2998E42D}" srcOrd="6" destOrd="0" presId="urn:microsoft.com/office/officeart/2016/7/layout/ChevronBlockProcess"/>
    <dgm:cxn modelId="{2497F7C3-D01A-4B4C-8488-79F22E00BFCC}" type="presParOf" srcId="{6CBEE4F7-8CB6-9242-8AD4-32AF2998E42D}" destId="{6EEC351E-D739-6A40-8ECB-1454B7CFE148}" srcOrd="0" destOrd="0" presId="urn:microsoft.com/office/officeart/2016/7/layout/ChevronBlockProcess"/>
    <dgm:cxn modelId="{F35F55FE-89D7-DB4E-858D-B6EC477D979D}" type="presParOf" srcId="{6CBEE4F7-8CB6-9242-8AD4-32AF2998E42D}" destId="{98B93C0A-461D-DA4E-822D-C62374FC4812}" srcOrd="1" destOrd="0" presId="urn:microsoft.com/office/officeart/2016/7/layout/ChevronBlockProcess"/>
    <dgm:cxn modelId="{4BA7CB28-B00D-EA44-A416-1BA3F075029D}" type="presParOf" srcId="{EA0506B7-D3A4-7C42-B209-4F854AFC14FA}" destId="{94B769D9-946C-0B4C-827F-52A9A6B46866}" srcOrd="7" destOrd="0" presId="urn:microsoft.com/office/officeart/2016/7/layout/ChevronBlockProcess"/>
    <dgm:cxn modelId="{6DB0B03A-48EB-CF41-9DBC-4FADFCAC2870}" type="presParOf" srcId="{EA0506B7-D3A4-7C42-B209-4F854AFC14FA}" destId="{6FB04158-0EC9-0444-B551-0E074C4F3D82}" srcOrd="8" destOrd="0" presId="urn:microsoft.com/office/officeart/2016/7/layout/ChevronBlockProcess"/>
    <dgm:cxn modelId="{15E2336B-5B2B-D94B-9430-1A9C4C7318CF}" type="presParOf" srcId="{6FB04158-0EC9-0444-B551-0E074C4F3D82}" destId="{755720DA-02A7-AF4F-A3FC-F9077DA80780}" srcOrd="0" destOrd="0" presId="urn:microsoft.com/office/officeart/2016/7/layout/ChevronBlockProcess"/>
    <dgm:cxn modelId="{0DF8E9BB-0FF1-CA4F-BE6B-7CA8C6A2F796}" type="presParOf" srcId="{6FB04158-0EC9-0444-B551-0E074C4F3D82}" destId="{D0D682F6-B6F7-CF40-BE27-8215DE6192D0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D4A26-C70E-4647-9705-DBD4DA3B478A}">
      <dsp:nvSpPr>
        <dsp:cNvPr id="0" name=""/>
        <dsp:cNvSpPr/>
      </dsp:nvSpPr>
      <dsp:spPr>
        <a:xfrm>
          <a:off x="992815" y="232320"/>
          <a:ext cx="1063561" cy="1063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5857F-DF1D-452B-8000-FA0ED010B417}">
      <dsp:nvSpPr>
        <dsp:cNvPr id="0" name=""/>
        <dsp:cNvSpPr/>
      </dsp:nvSpPr>
      <dsp:spPr>
        <a:xfrm>
          <a:off x="5222" y="1431469"/>
          <a:ext cx="3038748" cy="455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ar-SA" sz="2700" b="1" kern="1200">
              <a:latin typeface="Adobe Arabic" panose="02040503050201020203" pitchFamily="18" charset="-78"/>
              <a:cs typeface="Adobe Arabic" panose="02040503050201020203" pitchFamily="18" charset="-78"/>
            </a:rPr>
            <a:t>حمزة أبوشهلا</a:t>
          </a:r>
          <a:endParaRPr lang="en-US" sz="2700" b="1" kern="1200" dirty="0"/>
        </a:p>
      </dsp:txBody>
      <dsp:txXfrm>
        <a:off x="5222" y="1431469"/>
        <a:ext cx="3038748" cy="455812"/>
      </dsp:txXfrm>
    </dsp:sp>
    <dsp:sp modelId="{DE1D8E90-B7C8-4F1A-B33E-A9B5C51738F5}">
      <dsp:nvSpPr>
        <dsp:cNvPr id="0" name=""/>
        <dsp:cNvSpPr/>
      </dsp:nvSpPr>
      <dsp:spPr>
        <a:xfrm>
          <a:off x="5222" y="1950346"/>
          <a:ext cx="3038748" cy="143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>
              <a:latin typeface="Adobe Arabic" panose="02040503050201020203" pitchFamily="18" charset="-78"/>
              <a:cs typeface="Adobe Arabic" panose="02040503050201020203" pitchFamily="18" charset="-78"/>
            </a:rPr>
            <a:t>مبرمج</a:t>
          </a:r>
          <a:endParaRPr lang="en-US" sz="2800" kern="1200" dirty="0"/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مصمم واجهة المستخدم</a:t>
          </a:r>
          <a:endParaRPr lang="en-US" sz="2800" kern="1200" dirty="0"/>
        </a:p>
      </dsp:txBody>
      <dsp:txXfrm>
        <a:off x="5222" y="1950346"/>
        <a:ext cx="3038748" cy="1435178"/>
      </dsp:txXfrm>
    </dsp:sp>
    <dsp:sp modelId="{3AE87BFC-0CAE-4272-8990-5EC31202757F}">
      <dsp:nvSpPr>
        <dsp:cNvPr id="0" name=""/>
        <dsp:cNvSpPr/>
      </dsp:nvSpPr>
      <dsp:spPr>
        <a:xfrm>
          <a:off x="4563345" y="232320"/>
          <a:ext cx="1063561" cy="1063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798B7-479C-4540-A85B-5C64332D8CC1}">
      <dsp:nvSpPr>
        <dsp:cNvPr id="0" name=""/>
        <dsp:cNvSpPr/>
      </dsp:nvSpPr>
      <dsp:spPr>
        <a:xfrm>
          <a:off x="3575751" y="1431469"/>
          <a:ext cx="3038748" cy="455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ar-SA" sz="2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عيسى الحوسني</a:t>
          </a:r>
          <a:endParaRPr lang="en-US" sz="27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sp:txBody>
      <dsp:txXfrm>
        <a:off x="3575751" y="1431469"/>
        <a:ext cx="3038748" cy="455812"/>
      </dsp:txXfrm>
    </dsp:sp>
    <dsp:sp modelId="{85E4F718-9FFE-4ADE-A1E2-F2A03D6DDE40}">
      <dsp:nvSpPr>
        <dsp:cNvPr id="0" name=""/>
        <dsp:cNvSpPr/>
      </dsp:nvSpPr>
      <dsp:spPr>
        <a:xfrm>
          <a:off x="3575751" y="1950346"/>
          <a:ext cx="3038748" cy="143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مبرمج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مصمم الجرافكس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مصمم واجهة المستخدم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sp:txBody>
      <dsp:txXfrm>
        <a:off x="3575751" y="1950346"/>
        <a:ext cx="3038748" cy="1435178"/>
      </dsp:txXfrm>
    </dsp:sp>
    <dsp:sp modelId="{88C5DBAA-7AFF-4EF7-B9D6-0C4A5AE1C87A}">
      <dsp:nvSpPr>
        <dsp:cNvPr id="0" name=""/>
        <dsp:cNvSpPr/>
      </dsp:nvSpPr>
      <dsp:spPr>
        <a:xfrm>
          <a:off x="8133874" y="232320"/>
          <a:ext cx="1063561" cy="1063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55427-1284-461D-8D43-8E9AC60A2DA6}">
      <dsp:nvSpPr>
        <dsp:cNvPr id="0" name=""/>
        <dsp:cNvSpPr/>
      </dsp:nvSpPr>
      <dsp:spPr>
        <a:xfrm>
          <a:off x="7146281" y="1431469"/>
          <a:ext cx="3038748" cy="455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ar-SA" sz="2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يعقوب الحوقاني</a:t>
          </a:r>
          <a:endParaRPr lang="en-US" sz="27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sp:txBody>
      <dsp:txXfrm>
        <a:off x="7146281" y="1431469"/>
        <a:ext cx="3038748" cy="455812"/>
      </dsp:txXfrm>
    </dsp:sp>
    <dsp:sp modelId="{5EAE1AE3-D4FC-407A-B5D1-EF1565EDEDBB}">
      <dsp:nvSpPr>
        <dsp:cNvPr id="0" name=""/>
        <dsp:cNvSpPr/>
      </dsp:nvSpPr>
      <dsp:spPr>
        <a:xfrm>
          <a:off x="7146281" y="1950346"/>
          <a:ext cx="3038748" cy="143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مبرمج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مصمم واجهة المستخدم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مقيم المتطلبات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sp:txBody>
      <dsp:txXfrm>
        <a:off x="7146281" y="1950346"/>
        <a:ext cx="3038748" cy="1435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179C7-663B-4D1C-BA9B-A73771A0BFAB}">
      <dsp:nvSpPr>
        <dsp:cNvPr id="0" name=""/>
        <dsp:cNvSpPr/>
      </dsp:nvSpPr>
      <dsp:spPr>
        <a:xfrm>
          <a:off x="5153384" y="950730"/>
          <a:ext cx="844945" cy="8449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3E43A-32D1-41F8-A8F9-F8607A45037B}">
      <dsp:nvSpPr>
        <dsp:cNvPr id="0" name=""/>
        <dsp:cNvSpPr/>
      </dsp:nvSpPr>
      <dsp:spPr>
        <a:xfrm>
          <a:off x="5333454" y="1130800"/>
          <a:ext cx="484804" cy="484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B8E54-2FA5-455E-BA69-991EED0759B8}">
      <dsp:nvSpPr>
        <dsp:cNvPr id="0" name=""/>
        <dsp:cNvSpPr/>
      </dsp:nvSpPr>
      <dsp:spPr>
        <a:xfrm>
          <a:off x="4883278" y="2058855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المشكلة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4883278" y="2058855"/>
        <a:ext cx="1385156" cy="554062"/>
      </dsp:txXfrm>
    </dsp:sp>
    <dsp:sp modelId="{F2011547-C676-40FA-9645-20DDA821F9B5}">
      <dsp:nvSpPr>
        <dsp:cNvPr id="0" name=""/>
        <dsp:cNvSpPr/>
      </dsp:nvSpPr>
      <dsp:spPr>
        <a:xfrm>
          <a:off x="3525825" y="950730"/>
          <a:ext cx="844945" cy="8449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A05FE-F318-4419-9B71-FA3C7D8B4C02}">
      <dsp:nvSpPr>
        <dsp:cNvPr id="0" name=""/>
        <dsp:cNvSpPr/>
      </dsp:nvSpPr>
      <dsp:spPr>
        <a:xfrm>
          <a:off x="3705895" y="1130800"/>
          <a:ext cx="484804" cy="484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4CA2F-B2C7-48AF-8C52-71C779DDD5D1}">
      <dsp:nvSpPr>
        <dsp:cNvPr id="0" name=""/>
        <dsp:cNvSpPr/>
      </dsp:nvSpPr>
      <dsp:spPr>
        <a:xfrm>
          <a:off x="3255720" y="2058855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الفكرة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3255720" y="2058855"/>
        <a:ext cx="1385156" cy="554062"/>
      </dsp:txXfrm>
    </dsp:sp>
    <dsp:sp modelId="{370F61AD-C29C-4BAF-AC16-B6F3F7356F3E}">
      <dsp:nvSpPr>
        <dsp:cNvPr id="0" name=""/>
        <dsp:cNvSpPr/>
      </dsp:nvSpPr>
      <dsp:spPr>
        <a:xfrm>
          <a:off x="1898267" y="950730"/>
          <a:ext cx="844945" cy="8449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18F17-9574-42F0-9646-AFADBBE141DB}">
      <dsp:nvSpPr>
        <dsp:cNvPr id="0" name=""/>
        <dsp:cNvSpPr/>
      </dsp:nvSpPr>
      <dsp:spPr>
        <a:xfrm>
          <a:off x="2078337" y="1130800"/>
          <a:ext cx="484804" cy="484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EA2BF-5697-42C5-99D9-8399DF6C6E71}">
      <dsp:nvSpPr>
        <dsp:cNvPr id="0" name=""/>
        <dsp:cNvSpPr/>
      </dsp:nvSpPr>
      <dsp:spPr>
        <a:xfrm>
          <a:off x="1628161" y="2058855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أصالة الفكرة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1628161" y="2058855"/>
        <a:ext cx="1385156" cy="554062"/>
      </dsp:txXfrm>
    </dsp:sp>
    <dsp:sp modelId="{2ACF4E14-4935-4529-8275-30A304DA831D}">
      <dsp:nvSpPr>
        <dsp:cNvPr id="0" name=""/>
        <dsp:cNvSpPr/>
      </dsp:nvSpPr>
      <dsp:spPr>
        <a:xfrm>
          <a:off x="270708" y="950730"/>
          <a:ext cx="844945" cy="8449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B7CCD-8FED-4EFE-9C75-D8729C50F983}">
      <dsp:nvSpPr>
        <dsp:cNvPr id="0" name=""/>
        <dsp:cNvSpPr/>
      </dsp:nvSpPr>
      <dsp:spPr>
        <a:xfrm>
          <a:off x="450778" y="1130800"/>
          <a:ext cx="484804" cy="4848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468DE-6723-4666-8FE7-6488D30D08A0}">
      <dsp:nvSpPr>
        <dsp:cNvPr id="0" name=""/>
        <dsp:cNvSpPr/>
      </dsp:nvSpPr>
      <dsp:spPr>
        <a:xfrm>
          <a:off x="602" y="2058855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الفوائد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602" y="2058855"/>
        <a:ext cx="1385156" cy="554062"/>
      </dsp:txXfrm>
    </dsp:sp>
    <dsp:sp modelId="{DB4CDC48-A08C-4BB3-8F10-98D77B5A7058}">
      <dsp:nvSpPr>
        <dsp:cNvPr id="0" name=""/>
        <dsp:cNvSpPr/>
      </dsp:nvSpPr>
      <dsp:spPr>
        <a:xfrm>
          <a:off x="4339604" y="2959207"/>
          <a:ext cx="844945" cy="8449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9598D-D88C-4B04-B2D9-FD95FE458DF2}">
      <dsp:nvSpPr>
        <dsp:cNvPr id="0" name=""/>
        <dsp:cNvSpPr/>
      </dsp:nvSpPr>
      <dsp:spPr>
        <a:xfrm>
          <a:off x="4519675" y="3139277"/>
          <a:ext cx="484804" cy="4848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D31A4-F9AC-43EC-A227-1FCE42326C60}">
      <dsp:nvSpPr>
        <dsp:cNvPr id="0" name=""/>
        <dsp:cNvSpPr/>
      </dsp:nvSpPr>
      <dsp:spPr>
        <a:xfrm>
          <a:off x="4069499" y="4067332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الاستفادة من المواد الدراسية المقررة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4069499" y="4067332"/>
        <a:ext cx="1385156" cy="554062"/>
      </dsp:txXfrm>
    </dsp:sp>
    <dsp:sp modelId="{8B0E0AAF-FABC-4033-9952-93129BC19986}">
      <dsp:nvSpPr>
        <dsp:cNvPr id="0" name=""/>
        <dsp:cNvSpPr/>
      </dsp:nvSpPr>
      <dsp:spPr>
        <a:xfrm>
          <a:off x="2712046" y="2959207"/>
          <a:ext cx="844945" cy="8449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24D00-0744-4A94-B955-9E7207A17618}">
      <dsp:nvSpPr>
        <dsp:cNvPr id="0" name=""/>
        <dsp:cNvSpPr/>
      </dsp:nvSpPr>
      <dsp:spPr>
        <a:xfrm>
          <a:off x="2892116" y="3139277"/>
          <a:ext cx="484804" cy="4848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84004-307A-4DB6-95D7-9AF7785A49EA}">
      <dsp:nvSpPr>
        <dsp:cNvPr id="0" name=""/>
        <dsp:cNvSpPr/>
      </dsp:nvSpPr>
      <dsp:spPr>
        <a:xfrm>
          <a:off x="2441940" y="4067332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مخطط تدفق للخطوات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2441940" y="4067332"/>
        <a:ext cx="1385156" cy="554062"/>
      </dsp:txXfrm>
    </dsp:sp>
    <dsp:sp modelId="{B4957FDC-2D0C-4433-8CF4-B8B7DBCB6BF1}">
      <dsp:nvSpPr>
        <dsp:cNvPr id="0" name=""/>
        <dsp:cNvSpPr/>
      </dsp:nvSpPr>
      <dsp:spPr>
        <a:xfrm>
          <a:off x="1084487" y="2959207"/>
          <a:ext cx="844945" cy="8449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906FD-61A9-423F-A58D-A21A8893E743}">
      <dsp:nvSpPr>
        <dsp:cNvPr id="0" name=""/>
        <dsp:cNvSpPr/>
      </dsp:nvSpPr>
      <dsp:spPr>
        <a:xfrm>
          <a:off x="1264558" y="3139277"/>
          <a:ext cx="484804" cy="4848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EE6C7-55AA-4237-BA8E-E96C811CFCE6}">
      <dsp:nvSpPr>
        <dsp:cNvPr id="0" name=""/>
        <dsp:cNvSpPr/>
      </dsp:nvSpPr>
      <dsp:spPr>
        <a:xfrm>
          <a:off x="814382" y="4067332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عرض المنصة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814382" y="4067332"/>
        <a:ext cx="1385156" cy="554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C36DC-BC1E-4835-9A28-FA3AA1D60F83}">
      <dsp:nvSpPr>
        <dsp:cNvPr id="0" name=""/>
        <dsp:cNvSpPr/>
      </dsp:nvSpPr>
      <dsp:spPr>
        <a:xfrm>
          <a:off x="348507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3BE0D-07F4-49E2-8090-7E665E7CE63E}">
      <dsp:nvSpPr>
        <dsp:cNvPr id="0" name=""/>
        <dsp:cNvSpPr/>
      </dsp:nvSpPr>
      <dsp:spPr>
        <a:xfrm>
          <a:off x="543484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EADEB-AFB4-4529-9789-75B4354379F2}">
      <dsp:nvSpPr>
        <dsp:cNvPr id="0" name=""/>
        <dsp:cNvSpPr/>
      </dsp:nvSpPr>
      <dsp:spPr>
        <a:xfrm>
          <a:off x="1475925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400" b="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الاشتراك في الفعاليات التطوعية القادمة</a:t>
          </a:r>
          <a:endParaRPr lang="en-US" sz="2400" b="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1475925" y="1711437"/>
        <a:ext cx="2188517" cy="928462"/>
      </dsp:txXfrm>
    </dsp:sp>
    <dsp:sp modelId="{94E3C8CD-0E0B-4EB9-81E2-99EE03872640}">
      <dsp:nvSpPr>
        <dsp:cNvPr id="0" name=""/>
        <dsp:cNvSpPr/>
      </dsp:nvSpPr>
      <dsp:spPr>
        <a:xfrm>
          <a:off x="4045775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ADA8F-4369-4E97-A2FA-A4388868A305}">
      <dsp:nvSpPr>
        <dsp:cNvPr id="0" name=""/>
        <dsp:cNvSpPr/>
      </dsp:nvSpPr>
      <dsp:spPr>
        <a:xfrm>
          <a:off x="4240752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3AAE4-D56B-4EF5-8438-823EC7D07E47}">
      <dsp:nvSpPr>
        <dsp:cNvPr id="0" name=""/>
        <dsp:cNvSpPr/>
      </dsp:nvSpPr>
      <dsp:spPr>
        <a:xfrm>
          <a:off x="5173193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400" b="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كسب ساعات العمل التطوعي</a:t>
          </a:r>
          <a:endParaRPr lang="en-US" sz="2400" b="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5173193" y="1711437"/>
        <a:ext cx="2188517" cy="928462"/>
      </dsp:txXfrm>
    </dsp:sp>
    <dsp:sp modelId="{922D0EA6-196D-4D90-9141-4B97B23C4218}">
      <dsp:nvSpPr>
        <dsp:cNvPr id="0" name=""/>
        <dsp:cNvSpPr/>
      </dsp:nvSpPr>
      <dsp:spPr>
        <a:xfrm>
          <a:off x="7743044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337D1-7345-4C14-9FD8-CCD7A2FF9D3F}">
      <dsp:nvSpPr>
        <dsp:cNvPr id="0" name=""/>
        <dsp:cNvSpPr/>
      </dsp:nvSpPr>
      <dsp:spPr>
        <a:xfrm>
          <a:off x="7938021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B89CD-B962-420C-BAF7-87BE41823173}">
      <dsp:nvSpPr>
        <dsp:cNvPr id="0" name=""/>
        <dsp:cNvSpPr/>
      </dsp:nvSpPr>
      <dsp:spPr>
        <a:xfrm>
          <a:off x="8870462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400" b="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معرفة عدد ساعات التطوع المكتملة</a:t>
          </a:r>
          <a:endParaRPr lang="en-US" sz="2400" b="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8870462" y="1711437"/>
        <a:ext cx="2188517" cy="928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C26C5-57C3-4C85-8CCE-DAFC15B673FD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BA09E-6196-4FAA-93CF-263253618155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2185B-3A01-4BCD-99D8-1F45CE54D3A3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AE" sz="1900" b="0" kern="1200" dirty="0"/>
            <a:t>معرفة المعلومات التطوعية و ساعات التطوع لجميع الطلاب</a:t>
          </a:r>
          <a:endParaRPr lang="en-US" sz="1900" b="0" kern="1200" dirty="0"/>
        </a:p>
      </dsp:txBody>
      <dsp:txXfrm>
        <a:off x="658546" y="1924062"/>
        <a:ext cx="2389200" cy="720000"/>
      </dsp:txXfrm>
    </dsp:sp>
    <dsp:sp modelId="{B78E7B62-12FB-49DA-88EC-FDD6A2895005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C0DCF-6CA5-4BC2-AFE9-8AD531521086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CAB15-BD48-4565-A10E-FDEBBD88650A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1900" b="0" kern="1200" dirty="0"/>
            <a:t>إنشاء و إضافة الفرص و الفعاليات التطوعية</a:t>
          </a:r>
          <a:endParaRPr lang="en-US" sz="1900" b="0" kern="1200" dirty="0"/>
        </a:p>
      </dsp:txBody>
      <dsp:txXfrm>
        <a:off x="3465857" y="1924062"/>
        <a:ext cx="2389200" cy="720000"/>
      </dsp:txXfrm>
    </dsp:sp>
    <dsp:sp modelId="{89483B40-A6B8-4639-92D6-0512B24A1621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C5D88-DED4-4B76-9A65-344BE90E71F1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034BB-D8AE-4C47-9188-31DF7CCC63D2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1900" b="0" kern="1200" dirty="0"/>
            <a:t>إدارة أفضل للبيانات</a:t>
          </a:r>
          <a:endParaRPr lang="en-US" sz="1900" b="0" kern="1200" dirty="0"/>
        </a:p>
      </dsp:txBody>
      <dsp:txXfrm>
        <a:off x="658546" y="5152723"/>
        <a:ext cx="2389200" cy="720000"/>
      </dsp:txXfrm>
    </dsp:sp>
    <dsp:sp modelId="{614DA119-551E-4048-B6F8-7305D5F43553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5F640-C69B-48D5-9263-BFF84047D526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5EE7A-9F10-43C9-BD0F-A2055ABAA305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1900" b="0" kern="1200" dirty="0" err="1"/>
            <a:t>أتمتة</a:t>
          </a:r>
          <a:r>
            <a:rPr lang="ar-SA" sz="1900" b="0" kern="1200" dirty="0"/>
            <a:t> عمليات إدخال البيانات</a:t>
          </a:r>
          <a:endParaRPr lang="en-US" sz="1900" b="0" kern="1200" dirty="0"/>
        </a:p>
      </dsp:txBody>
      <dsp:txXfrm>
        <a:off x="3465857" y="5152723"/>
        <a:ext cx="23892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16104-F110-42E1-96C2-1F40572B8A3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4CC5D-846C-4295-9364-CE205A4E340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082FD-8DAE-4030-8596-56FEF68D6F4A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الرياضيات: استخدام الحساب والجبر لإجراء العمليات الحسابية والإحصائيات البسيطة.</a:t>
          </a:r>
          <a:endParaRPr lang="en-US" sz="24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1131174" y="4597"/>
        <a:ext cx="5382429" cy="979371"/>
      </dsp:txXfrm>
    </dsp:sp>
    <dsp:sp modelId="{F52CF9EA-4500-47FA-B013-CF7D196E78DA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DDD27-F8FA-4307-BD12-D42BAB8159A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7954C-3FD7-4728-8CE4-DE3F0790D7E6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الإنجليزية والعربية: دعم اللغتين في واجهة المستخدم.</a:t>
          </a:r>
          <a:endParaRPr lang="en-US" sz="24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1131174" y="1228812"/>
        <a:ext cx="5382429" cy="979371"/>
      </dsp:txXfrm>
    </dsp:sp>
    <dsp:sp modelId="{35F2CFDE-8862-4B8A-A1AD-3283AEF4D5C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C9950-D86E-4238-84B0-F359137E91A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DEB4B-D9E3-41AF-955F-EF4593C22DD2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r" defTabSz="10668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تطوير التطبيقات: إنشاء و تصميم التطبيق، برمجة التطبيق بما في ذلك واجهة المستخدم باستخدام </a:t>
          </a:r>
          <a:r>
            <a:rPr lang="en-US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HTML,CSS </a:t>
          </a:r>
          <a:r>
            <a:rPr lang="ar-SA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و</a:t>
          </a:r>
          <a:r>
            <a:rPr lang="en-US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JS</a:t>
          </a:r>
          <a:r>
            <a:rPr lang="ar-SA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  <a:endParaRPr lang="en-US" sz="24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1131174" y="2453027"/>
        <a:ext cx="5382429" cy="979371"/>
      </dsp:txXfrm>
    </dsp:sp>
    <dsp:sp modelId="{BD44F941-E7DC-4FB8-AC8B-A1A668F2CBA3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F5768-F09B-4B10-9FA0-EDADE073C8CE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4B223-BA8A-48F6-A246-76BECC6C4EE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برمجة الويب: من المرجح أن تستخدم اللأسس و الخوارزميات التي تعلمناها في </a:t>
          </a:r>
          <a:r>
            <a:rPr lang="en-US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  <a:r>
            <a:rPr lang="ar-AE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في التطبيق الخاص بنا </a:t>
          </a:r>
          <a:endParaRPr lang="en-US" sz="24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1131174" y="3677241"/>
        <a:ext cx="5382429" cy="979371"/>
      </dsp:txXfrm>
    </dsp:sp>
    <dsp:sp modelId="{D39CB5C0-AB7D-4703-9E7E-C7F7088C181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810C7-7C34-423B-9848-F4CBC059E26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9BC39-E131-444E-83A0-221D1F85C47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أمان الكمبيوتر: تأمين تبادل بيانات الاعتماد و التسجيل بين العميل والسيرفر.</a:t>
          </a:r>
          <a:endParaRPr lang="en-US" sz="24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2CB6C-8212-3144-99DB-694EDFFAAB03}">
      <dsp:nvSpPr>
        <dsp:cNvPr id="0" name=""/>
        <dsp:cNvSpPr/>
      </dsp:nvSpPr>
      <dsp:spPr>
        <a:xfrm rot="10800000">
          <a:off x="8946303" y="484299"/>
          <a:ext cx="2290377" cy="68711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84839" rIns="84839" bIns="84839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تسجيل الدخول</a:t>
          </a:r>
          <a:endParaRPr lang="en-US" sz="26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 rot="10800000">
        <a:off x="9289859" y="484299"/>
        <a:ext cx="1603264" cy="687113"/>
      </dsp:txXfrm>
    </dsp:sp>
    <dsp:sp modelId="{397FC2E7-2A67-BC46-9E31-C7188F0A287A}">
      <dsp:nvSpPr>
        <dsp:cNvPr id="0" name=""/>
        <dsp:cNvSpPr/>
      </dsp:nvSpPr>
      <dsp:spPr>
        <a:xfrm>
          <a:off x="9152437" y="1171412"/>
          <a:ext cx="2084243" cy="21244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2" tIns="164702" rIns="164702" bIns="329403" numCol="1" spcCol="1270" anchor="t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يسجل الطالب الدخول إلى المنصة باستخدام بياناته الشخصية.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9152437" y="1171412"/>
        <a:ext cx="2084243" cy="2124435"/>
      </dsp:txXfrm>
    </dsp:sp>
    <dsp:sp modelId="{5BABDB23-0CB2-6E45-81B1-C4945FF9652D}">
      <dsp:nvSpPr>
        <dsp:cNvPr id="0" name=""/>
        <dsp:cNvSpPr/>
      </dsp:nvSpPr>
      <dsp:spPr>
        <a:xfrm rot="10800000">
          <a:off x="6712101" y="484299"/>
          <a:ext cx="2290377" cy="68711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84839" rIns="84839" bIns="84839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الصفحة الرئيسية</a:t>
          </a:r>
          <a:endParaRPr lang="en-US" sz="26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 rot="10800000">
        <a:off x="7055657" y="484299"/>
        <a:ext cx="1603264" cy="687113"/>
      </dsp:txXfrm>
    </dsp:sp>
    <dsp:sp modelId="{EA42C9F4-99CD-5942-ADF8-C62A116AA958}">
      <dsp:nvSpPr>
        <dsp:cNvPr id="0" name=""/>
        <dsp:cNvSpPr/>
      </dsp:nvSpPr>
      <dsp:spPr>
        <a:xfrm>
          <a:off x="6918235" y="1171412"/>
          <a:ext cx="2084243" cy="212443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2" tIns="164702" rIns="164702" bIns="329403" numCol="1" spcCol="1270" anchor="t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يتم عرض الأحداث والأنشطة الحالية المتاحة للعمل التطوعي للطالب.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6918235" y="1171412"/>
        <a:ext cx="2084243" cy="2124435"/>
      </dsp:txXfrm>
    </dsp:sp>
    <dsp:sp modelId="{992EBC94-1B12-B042-A8A2-7194952BCB9C}">
      <dsp:nvSpPr>
        <dsp:cNvPr id="0" name=""/>
        <dsp:cNvSpPr/>
      </dsp:nvSpPr>
      <dsp:spPr>
        <a:xfrm rot="10800000">
          <a:off x="4477899" y="484299"/>
          <a:ext cx="2290377" cy="68711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84839" rIns="84839" bIns="84839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الحدث</a:t>
          </a:r>
          <a:endParaRPr lang="en-US" sz="26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 rot="10800000">
        <a:off x="4821455" y="484299"/>
        <a:ext cx="1603264" cy="687113"/>
      </dsp:txXfrm>
    </dsp:sp>
    <dsp:sp modelId="{33F5163A-AC80-214F-BDCA-C883CCA755CD}">
      <dsp:nvSpPr>
        <dsp:cNvPr id="0" name=""/>
        <dsp:cNvSpPr/>
      </dsp:nvSpPr>
      <dsp:spPr>
        <a:xfrm>
          <a:off x="4684033" y="1171412"/>
          <a:ext cx="2084243" cy="212443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2" tIns="164702" rIns="164702" bIns="329403" numCol="1" spcCol="1270" anchor="t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عندما يختار الطالب حدثًا معينًا ، يتم عرض التفاصيل الخاصة به.
تشمل التفاصيل الساعات الممنوحة والتاريخ والوقت والموقع.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4684033" y="1171412"/>
        <a:ext cx="2084243" cy="2124435"/>
      </dsp:txXfrm>
    </dsp:sp>
    <dsp:sp modelId="{6EEC351E-D739-6A40-8ECB-1454B7CFE148}">
      <dsp:nvSpPr>
        <dsp:cNvPr id="0" name=""/>
        <dsp:cNvSpPr/>
      </dsp:nvSpPr>
      <dsp:spPr>
        <a:xfrm rot="10800000">
          <a:off x="2243697" y="484299"/>
          <a:ext cx="2290377" cy="68711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84839" rIns="84839" bIns="84839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التسجيل</a:t>
          </a:r>
          <a:endParaRPr lang="en-US" sz="26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 rot="10800000">
        <a:off x="2587253" y="484299"/>
        <a:ext cx="1603264" cy="687113"/>
      </dsp:txXfrm>
    </dsp:sp>
    <dsp:sp modelId="{98B93C0A-461D-DA4E-822D-C62374FC4812}">
      <dsp:nvSpPr>
        <dsp:cNvPr id="0" name=""/>
        <dsp:cNvSpPr/>
      </dsp:nvSpPr>
      <dsp:spPr>
        <a:xfrm>
          <a:off x="2449831" y="1171412"/>
          <a:ext cx="2084243" cy="212443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2" tIns="164702" rIns="164702" bIns="329403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يمكن للطالب النقر للتسجيل في الحدث المحدد.
من ثم يتم عرض الأحداث المسجلة على الصفحة الرئيسية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2449831" y="1171412"/>
        <a:ext cx="2084243" cy="2124435"/>
      </dsp:txXfrm>
    </dsp:sp>
    <dsp:sp modelId="{755720DA-02A7-AF4F-A3FC-F9077DA80780}">
      <dsp:nvSpPr>
        <dsp:cNvPr id="0" name=""/>
        <dsp:cNvSpPr/>
      </dsp:nvSpPr>
      <dsp:spPr>
        <a:xfrm rot="10800000">
          <a:off x="9496" y="484299"/>
          <a:ext cx="2290377" cy="68711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84839" rIns="84839" bIns="84839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التوثيق</a:t>
          </a:r>
          <a:r>
            <a:rPr lang="en-US" sz="26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</a:p>
      </dsp:txBody>
      <dsp:txXfrm rot="10800000">
        <a:off x="353052" y="484299"/>
        <a:ext cx="1603264" cy="687113"/>
      </dsp:txXfrm>
    </dsp:sp>
    <dsp:sp modelId="{D0D682F6-B6F7-CF40-BE27-8215DE6192D0}">
      <dsp:nvSpPr>
        <dsp:cNvPr id="0" name=""/>
        <dsp:cNvSpPr/>
      </dsp:nvSpPr>
      <dsp:spPr>
        <a:xfrm>
          <a:off x="215630" y="1171412"/>
          <a:ext cx="2084243" cy="212443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2" tIns="164702" rIns="164702" bIns="329403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عند اكتمال التطوع ، يمكن للمشرف أن يوثق إتمام الطالب  لدوره.</a:t>
          </a:r>
        </a:p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من ثم يتم منح الطلاب ساعاتهم التطوعية.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215630" y="1171412"/>
        <a:ext cx="2084243" cy="2124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677F-C713-0548-97A3-42A1A51EFEBE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BA70C-AF2E-2F41-ACFE-F4FEE4EA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BA70C-AF2E-2F41-ACFE-F4FEE4EA38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BA70C-AF2E-2F41-ACFE-F4FEE4EA38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BA70C-AF2E-2F41-ACFE-F4FEE4EA38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BA70C-AF2E-2F41-ACFE-F4FEE4EA38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3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87D4-54BA-D84C-A1C5-B8CD86A0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FF24F-5343-0D45-BB4F-37D1E7916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EA1C7-2127-7A47-94F1-634CB783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A877A-8DFA-A144-AAA3-73BC94D9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C5D81-043F-6645-9AE1-7C15B9EE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4CA6-7EDE-C140-952B-B3708508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1640-7AEC-774C-933F-D15043DC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5347-A7DB-1B4F-B2E6-367A7449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09FFF-EED2-2649-BB88-8D53A90B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366B-B38A-E346-8692-77F30B2B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559A3-D74D-FA49-A0B7-19755FFAB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F0D04-0112-0D49-B674-5F536A853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C81DD-C50B-F542-957C-D090656E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0018-A822-9544-A669-F8319845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50D31-FA0D-3141-94B3-E4FBE157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3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DF91-7B0C-5548-AB40-9F8FFAC817B5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16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DF91-7B0C-5548-AB40-9F8FFAC817B5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1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90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66EA-F5A9-4645-95E9-610B2FD3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C372-F1D8-9D45-A279-2F885FC6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460E-D52B-D443-9CE5-9C14166E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95B0-5C52-3F40-AD82-E11AF804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B0EA1-D190-EE48-AD8F-4CF700A8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B225-7B7F-BD4A-8D20-73180F6F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78AF6-BFA1-7B46-BAF8-3BA3577C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0FC8-7F50-3B47-8C61-5E1B6190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C13E0-861C-0042-B41F-E35AE9A3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6B76-FF46-B94C-91F8-220D437E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3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F335-29C4-5843-B916-309E4B79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94852-DD91-6B49-BF0D-FB2AFBDB2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B32B7-78F5-C04F-904E-FE7A0AF55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DACD2-E258-444B-8D1F-42FC5730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D97D1-CC0F-A84F-8420-C5CD0868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E5B0D-43D8-714F-B652-C37B3417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B343-1BB8-764F-8D7F-1C6DADC3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29B2-4611-C94D-9D6F-2BC71F33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60D4C-3AA8-3C43-84D1-E117EDF08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75701-1144-6A48-892C-981F040E0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EE85B-6075-A24F-A4E0-237553D5B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63BBC-D35E-3740-B70E-A2755609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B7518-48CB-1447-9C5A-B9AB1859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5890D-3400-084C-88D2-C83D67B7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72A1-5FEF-4641-AA8D-4D93FDF9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1E66C-540C-1348-83C3-5EB0BA58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FF880-7A05-4E4A-86D1-ACBB1ABB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71AD1-D98D-8B44-B2BA-67631503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7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881A4-FB46-0543-8F0A-52159B0C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2EEE5-6C2C-A64A-BBD2-AC227D8F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74133-319D-2247-B6C4-F83D0C7E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7CF2-27CB-A446-A2A7-BBEC9326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A991-5DED-9245-BD6B-FA25E2472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87235-5DBF-2447-B6B6-FCB640E90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EDF1C-C9FF-344E-9377-F181145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8D054-37A0-1B41-B03D-05759162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875E6-77B1-0642-B228-450F8C0C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1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E8CC-976B-D746-9F9D-5DABAB39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2D4B0-B0A7-EE4C-B027-A40C5B58D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D5902-59EF-5049-8903-9C43DB5B0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E7FF8-57AA-C344-8263-299D6CC9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168D3-70BC-F646-B98E-8921B8B9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BAF70-8A34-BB41-9068-DCDD5119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7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062E5-D137-C048-AB6E-9B5B3791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3E60-5813-F54E-B01F-6664CC13A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ECE3-754D-1542-B948-7C82EC12F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DF32-582D-7440-9FC9-AF6F20AA87D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C1A0E-DE84-2E46-A2BB-C4ACD2682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7C73-584F-4347-9DA9-196686B07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3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856" r:id="rId12"/>
    <p:sldLayoutId id="2147483871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dobe Arabic" panose="02040503050201020203" pitchFamily="18" charset="-78"/>
          <a:ea typeface="+mj-ea"/>
          <a:cs typeface="Adobe Arabic" panose="02040503050201020203" pitchFamily="18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dobe Arabic" panose="02040503050201020203" pitchFamily="18" charset="-78"/>
          <a:ea typeface="+mn-ea"/>
          <a:cs typeface="Adobe Arabic" panose="02040503050201020203" pitchFamily="18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dobe Arabic" panose="02040503050201020203" pitchFamily="18" charset="-78"/>
          <a:ea typeface="+mn-ea"/>
          <a:cs typeface="Adobe Arabic" panose="02040503050201020203" pitchFamily="18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dobe Arabic" panose="02040503050201020203" pitchFamily="18" charset="-78"/>
          <a:ea typeface="+mn-ea"/>
          <a:cs typeface="Adobe Arabic" panose="02040503050201020203" pitchFamily="18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Arabic" panose="02040503050201020203" pitchFamily="18" charset="-78"/>
          <a:ea typeface="+mn-ea"/>
          <a:cs typeface="Adobe Arabic" panose="02040503050201020203" pitchFamily="18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Arabic" panose="02040503050201020203" pitchFamily="18" charset="-78"/>
          <a:ea typeface="+mn-ea"/>
          <a:cs typeface="Adobe Arabic" panose="02040503050201020203" pitchFamily="18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fazaa-e7101.firebaseapp.com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actvet.gov.ae/en/Initiatives/Pages/Fazaa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5B710-1454-8E46-8E8B-9AC8AA834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777859"/>
            <a:ext cx="5946579" cy="1514185"/>
          </a:xfrm>
        </p:spPr>
        <p:txBody>
          <a:bodyPr anchor="t">
            <a:normAutofit/>
          </a:bodyPr>
          <a:lstStyle/>
          <a:p>
            <a:pPr algn="l"/>
            <a:r>
              <a:rPr lang="ar-SA" sz="4000">
                <a:solidFill>
                  <a:schemeClr val="tx2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مشروع التخرج</a:t>
            </a:r>
            <a:endParaRPr lang="en-US" sz="4000">
              <a:solidFill>
                <a:schemeClr val="tx2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E4A2F24-B503-C549-8699-D66E1766F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939026"/>
            <a:ext cx="5946202" cy="838831"/>
          </a:xfrm>
        </p:spPr>
        <p:txBody>
          <a:bodyPr anchor="b">
            <a:normAutofit/>
          </a:bodyPr>
          <a:lstStyle/>
          <a:p>
            <a:pPr algn="l"/>
            <a:r>
              <a:rPr lang="ar-SA" sz="2000">
                <a:solidFill>
                  <a:schemeClr val="tx2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نظام "فزعة" الرقمي</a:t>
            </a:r>
            <a:endParaRPr lang="en-US" sz="2000">
              <a:solidFill>
                <a:schemeClr val="tx2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591CB5D-020F-DE47-BD62-7DB2ED24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266" y="177567"/>
            <a:ext cx="1684392" cy="1544027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E90482-E44C-E640-BBA3-CA5806118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642" y="3918973"/>
            <a:ext cx="2777994" cy="26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6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9F7FD-CEE5-5D46-A6DC-82047705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dirty="0">
                <a:solidFill>
                  <a:srgbClr val="FFFFFF"/>
                </a:solidFill>
              </a:rPr>
              <a:t>الاستفادة من المواد الدراسية المقررة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E9A98-75E6-E947-A788-480CA78166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z="1200" kern="1200" noProof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 kern="1200" noProof="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5DFFB4B5-152C-4EBA-8977-8A29ED0FB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1075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51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C1C1B0-CBF3-9C44-B0C2-6219B717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pPr algn="r"/>
            <a:r>
              <a:rPr lang="ar-SA" sz="3600" dirty="0">
                <a:solidFill>
                  <a:srgbClr val="000000"/>
                </a:solidFill>
              </a:rPr>
              <a:t>المنصات الرئيسية التي سيتم استخدامها لإنشاء المنصة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EDB4-A092-8341-8821-0E142073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pPr algn="just" rtl="1"/>
            <a:r>
              <a:rPr lang="en-US" sz="2000" dirty="0">
                <a:solidFill>
                  <a:srgbClr val="000000"/>
                </a:solidFill>
              </a:rPr>
              <a:t>Visual Studio Code</a:t>
            </a:r>
          </a:p>
          <a:p>
            <a:pPr lvl="1" algn="just" rtl="1">
              <a:buFont typeface="Courier New" panose="02070309020205020404" pitchFamily="49" charset="0"/>
              <a:buChar char="o"/>
            </a:pPr>
            <a:r>
              <a:rPr lang="ar-SA" sz="2000" dirty="0">
                <a:solidFill>
                  <a:srgbClr val="000000"/>
                </a:solidFill>
              </a:rPr>
              <a:t>برمجة/ ترميز التطبيق باستخدام </a:t>
            </a:r>
            <a:r>
              <a:rPr lang="en-US" sz="2000" dirty="0">
                <a:solidFill>
                  <a:srgbClr val="000000"/>
                </a:solidFill>
              </a:rPr>
              <a:t>HTML,CSS </a:t>
            </a:r>
            <a:r>
              <a:rPr lang="ar-SA" sz="2000" dirty="0">
                <a:solidFill>
                  <a:srgbClr val="000000"/>
                </a:solidFill>
              </a:rPr>
              <a:t> و</a:t>
            </a:r>
            <a:r>
              <a:rPr lang="en-US" sz="2000" dirty="0">
                <a:solidFill>
                  <a:srgbClr val="000000"/>
                </a:solidFill>
              </a:rPr>
              <a:t> Java Script.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algn="just" rtl="1"/>
            <a:r>
              <a:rPr lang="en-US" sz="2000" dirty="0">
                <a:solidFill>
                  <a:srgbClr val="000000"/>
                </a:solidFill>
              </a:rPr>
              <a:t>Adobe XD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lvl="1" algn="just" rtl="1">
              <a:buFont typeface="Courier New" panose="02070309020205020404" pitchFamily="49" charset="0"/>
              <a:buChar char="o"/>
            </a:pPr>
            <a:r>
              <a:rPr lang="ar-SA" sz="2000" dirty="0">
                <a:solidFill>
                  <a:srgbClr val="000000"/>
                </a:solidFill>
              </a:rPr>
              <a:t>تصميم واجهة المستخدم </a:t>
            </a:r>
            <a:endParaRPr lang="en-US" sz="2000" dirty="0">
              <a:solidFill>
                <a:srgbClr val="000000"/>
              </a:solidFill>
            </a:endParaRPr>
          </a:p>
          <a:p>
            <a:pPr algn="just" rtl="1"/>
            <a:r>
              <a:rPr lang="en-US" sz="2000" dirty="0">
                <a:solidFill>
                  <a:srgbClr val="000000"/>
                </a:solidFill>
              </a:rPr>
              <a:t>Google Firebase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lvl="1" algn="just" rtl="1">
              <a:buFont typeface="Courier New" panose="02070309020205020404" pitchFamily="49" charset="0"/>
              <a:buChar char="o"/>
            </a:pPr>
            <a:r>
              <a:rPr lang="ar-SA" sz="2000" dirty="0">
                <a:solidFill>
                  <a:srgbClr val="000000"/>
                </a:solidFill>
              </a:rPr>
              <a:t>توثيق عمليات تسجيل الدخول</a:t>
            </a:r>
            <a:endParaRPr lang="en-US" sz="2000" dirty="0">
              <a:solidFill>
                <a:srgbClr val="000000"/>
              </a:solidFill>
            </a:endParaRPr>
          </a:p>
          <a:p>
            <a:pPr lvl="1" algn="just" rtl="1">
              <a:buFont typeface="Courier New" panose="02070309020205020404" pitchFamily="49" charset="0"/>
              <a:buChar char="o"/>
            </a:pPr>
            <a:r>
              <a:rPr lang="ar-SA" sz="2000" dirty="0">
                <a:solidFill>
                  <a:srgbClr val="000000"/>
                </a:solidFill>
              </a:rPr>
              <a:t>قواعد البيانات</a:t>
            </a:r>
            <a:endParaRPr lang="en-US" sz="2000" dirty="0">
              <a:solidFill>
                <a:srgbClr val="000000"/>
              </a:solidFill>
            </a:endParaRPr>
          </a:p>
          <a:p>
            <a:pPr lvl="1" algn="just" rtl="1">
              <a:buFont typeface="Courier New" panose="02070309020205020404" pitchFamily="49" charset="0"/>
              <a:buChar char="o"/>
            </a:pPr>
            <a:r>
              <a:rPr lang="ar-SA" sz="2000" dirty="0">
                <a:solidFill>
                  <a:srgbClr val="000000"/>
                </a:solidFill>
              </a:rPr>
              <a:t>إجراء الإحصائيات</a:t>
            </a:r>
            <a:endParaRPr lang="en-US" sz="2000" dirty="0">
              <a:solidFill>
                <a:srgbClr val="000000"/>
              </a:solidFill>
            </a:endParaRPr>
          </a:p>
          <a:p>
            <a:pPr lvl="1" algn="just" rtl="1"/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algn="just" rtl="1"/>
            <a:endParaRPr lang="en-US" sz="2000" dirty="0">
              <a:solidFill>
                <a:srgbClr val="000000"/>
              </a:solidFill>
            </a:endParaRPr>
          </a:p>
          <a:p>
            <a:pPr algn="just" rtl="1"/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marL="0" indent="0" algn="just" rtl="1">
              <a:buNone/>
            </a:pP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F629614-08F6-D44D-BBFB-9B0FCAAC8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36" t="9868" r="29910" b="14919"/>
          <a:stretch/>
        </p:blipFill>
        <p:spPr>
          <a:xfrm>
            <a:off x="9215545" y="210817"/>
            <a:ext cx="2294437" cy="242958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C98DFF4-D2E4-1645-8B40-569BA52B5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910" y="3478741"/>
            <a:ext cx="1606964" cy="16069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0CD3F-B18C-0342-95D6-DE2322B5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338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rgbClr val="898989"/>
              </a:solidFill>
            </a:endParaRPr>
          </a:p>
        </p:txBody>
      </p:sp>
      <p:sp>
        <p:nvSpPr>
          <p:cNvPr id="43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49FB11B-8847-2343-A73E-F8063F07B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568" y="5415375"/>
            <a:ext cx="2432116" cy="8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8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64850-837B-7C45-AAFF-9EDB767A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ar-AE" sz="4000" dirty="0">
                <a:solidFill>
                  <a:srgbClr val="FFFFFF"/>
                </a:solidFill>
              </a:rPr>
              <a:t>مخطط تدفق للخطوات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36794-DAF0-3145-9E01-8F7BC1AA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>
              <a:solidFill>
                <a:srgbClr val="898989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E8F419-76A5-B542-BBD4-04EE1CA36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287952"/>
              </p:ext>
            </p:extLst>
          </p:nvPr>
        </p:nvGraphicFramePr>
        <p:xfrm>
          <a:off x="461913" y="2601798"/>
          <a:ext cx="11246177" cy="3780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145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0DD23-9AC7-2247-AB3D-4CE0F576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53626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defRPr cap="all"/>
            </a:pPr>
            <a:r>
              <a:rPr lang="en-US" sz="6000">
                <a:latin typeface="+mj-lt"/>
                <a:cs typeface="+mj-cs"/>
              </a:rPr>
              <a:t>عرض المنصة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404E224C-54A0-204D-9FB5-03FA93A133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5264" r="17986" b="-1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3EE8F-C412-EE47-ABEC-E965CC18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19046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058DB212-BFA2-403F-85EF-DFD3FF6D973A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5322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9EB0A7-744F-B046-92B2-E5406FF7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ar-SA" dirty="0">
                <a:solidFill>
                  <a:srgbClr val="FFFFFF"/>
                </a:solidFill>
              </a:rPr>
              <a:t>الصفحة الرئيسية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12A5F-0AF8-2246-8F86-9D1660A4D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" t="1" r="8768" b="-2"/>
          <a:stretch/>
        </p:blipFill>
        <p:spPr>
          <a:xfrm>
            <a:off x="841248" y="2516777"/>
            <a:ext cx="6152219" cy="366018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10B2A9-BA57-2D45-992A-372F9428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sz="2200" dirty="0"/>
              <a:t>تظهر الواجهة الرئيسية للطلاب النشاطات و الفرص التطوعية المتوفرة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93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C1B2-8470-1144-8670-F839BDF2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pPr rtl="1"/>
            <a:r>
              <a:rPr lang="ar-SA" sz="3600" dirty="0"/>
              <a:t> صفحة الحدث/الفعالية/النشاط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C119B4-7333-9C4E-AA47-5ECE5DED3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5" b="1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9D515B-D08A-4DA2-AD46-201C3143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pPr marL="0" indent="0" algn="r" rtl="1">
              <a:buNone/>
            </a:pPr>
            <a:r>
              <a:rPr lang="ar-AE" sz="2000" dirty="0"/>
              <a:t>تشمل هذه الصفحة التفاصيل مثل الساعات الممنوحة والتاريخ والوقت والموقع. </a:t>
            </a:r>
          </a:p>
          <a:p>
            <a:pPr marL="0" indent="0" algn="r" rtl="1">
              <a:buNone/>
            </a:pPr>
            <a:r>
              <a:rPr lang="ar-AE" sz="2000" dirty="0"/>
              <a:t>و تتيح إمكانية النقر للتسجيل</a:t>
            </a:r>
            <a:endParaRPr lang="en-US" sz="2000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754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64580B-B24D-4448-B898-C13F15482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F479E2-6763-274E-A4C5-39BB1406E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93" b="-2"/>
          <a:stretch/>
        </p:blipFill>
        <p:spPr>
          <a:xfrm>
            <a:off x="572750" y="1977830"/>
            <a:ext cx="4945004" cy="290233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EBB63E-FF19-493F-9618-BFFB451D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rgbClr val="807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FCD29-FA86-F245-88C1-F7007E11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047" y="365125"/>
            <a:ext cx="4821197" cy="1984785"/>
          </a:xfrm>
        </p:spPr>
        <p:txBody>
          <a:bodyPr anchor="b">
            <a:normAutofit/>
          </a:bodyPr>
          <a:lstStyle/>
          <a:p>
            <a:pPr defTabSz="914400" rtl="1" eaLnBrk="1" latinLnBrk="0" hangingPunct="1">
              <a:spcBef>
                <a:spcPct val="0"/>
              </a:spcBef>
              <a:buNone/>
            </a:pPr>
            <a:r>
              <a:rPr lang="ar-SA" sz="4000">
                <a:solidFill>
                  <a:srgbClr val="FFFFFF"/>
                </a:solidFill>
              </a:rPr>
              <a:t>صفحة الطالب الشخصية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0CFDD8-2202-4BE1-99D8-5AD0B807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048" y="2561303"/>
            <a:ext cx="4821197" cy="3210232"/>
          </a:xfrm>
        </p:spPr>
        <p:txBody>
          <a:bodyPr anchor="t">
            <a:normAutofit/>
          </a:bodyPr>
          <a:lstStyle/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sz="2000">
                <a:solidFill>
                  <a:srgbClr val="FFFFFF"/>
                </a:solidFill>
              </a:rPr>
              <a:t>تحتوي هذه الصفحة على معلومات الطالب،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sz="2000">
                <a:solidFill>
                  <a:srgbClr val="FFFFFF"/>
                </a:solidFill>
              </a:rPr>
              <a:t>مثل الاسم و الصف و الشعبة الخ.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sz="2000">
                <a:solidFill>
                  <a:srgbClr val="FFFFFF"/>
                </a:solidFill>
              </a:rPr>
              <a:t>بالإضافة إلى عدد الساعات التطوعية التي أتمها الطالب.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sz="2000">
                <a:solidFill>
                  <a:srgbClr val="FFFFFF"/>
                </a:solidFill>
              </a:rPr>
              <a:t>أخيراً، تتيح الصفحة إمكانية إظهار السجل التطوعي للطالب (الشريحة التالية)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3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B2462-D14F-F345-A9ED-0E9697B2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 defTabSz="914400" rtl="1" eaLnBrk="1" latinLnBrk="0" hangingPunct="1">
              <a:spcBef>
                <a:spcPct val="0"/>
              </a:spcBef>
              <a:buNone/>
            </a:pPr>
            <a:r>
              <a:rPr lang="ar-SA" dirty="0">
                <a:solidFill>
                  <a:srgbClr val="FFFFFF"/>
                </a:solidFill>
              </a:rPr>
              <a:t>صفحة السجل/التاريخ التطوعي للطالب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356A56D8-38AF-420B-A889-21AC8C41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rtl="1"/>
            <a:r>
              <a:rPr lang="ar-SA" sz="2000"/>
              <a:t>تحتوي هذه الصفحة على السجل/التاريخ التطوعي الطالب،</a:t>
            </a:r>
          </a:p>
          <a:p>
            <a:pPr rtl="1"/>
            <a:r>
              <a:rPr lang="ar-SA" sz="2000"/>
              <a:t>مثل التاريخ و الموقع و نوع الفعالية و عدد الساعات المكتسبة.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7F6EA1-5943-8443-9FED-AD237E9C5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93" b="-2"/>
          <a:stretch/>
        </p:blipFill>
        <p:spPr>
          <a:xfrm>
            <a:off x="5080818" y="2713438"/>
            <a:ext cx="5521409" cy="324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2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F1772-F157-F040-8ED3-D5881B10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ar-SA">
                <a:solidFill>
                  <a:schemeClr val="bg1"/>
                </a:solidFill>
              </a:rPr>
              <a:t>ماذا استفدنا من عملنا على هذا المشروع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4ECD-8D3D-2648-B0AF-AC47D7B9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pPr rtl="1"/>
            <a:r>
              <a:rPr lang="ar-SA" sz="2200"/>
              <a:t>في خلال عملنا على هذا المشروع، اكتسبنا العديد من الخبرات و المهارات التقنية، كالعمل على تطوير تطبيقات الويب باستخدام لغات مثل </a:t>
            </a:r>
            <a:r>
              <a:rPr lang="en-US" sz="2200" b="1"/>
              <a:t>HTML</a:t>
            </a:r>
            <a:r>
              <a:rPr lang="en-US" sz="2200"/>
              <a:t> </a:t>
            </a:r>
            <a:r>
              <a:rPr lang="ar-SA" sz="2200"/>
              <a:t> و  </a:t>
            </a:r>
            <a:r>
              <a:rPr lang="en-US" sz="2200" b="1"/>
              <a:t>CSS</a:t>
            </a:r>
            <a:r>
              <a:rPr lang="en-US" sz="2200"/>
              <a:t> </a:t>
            </a:r>
            <a:r>
              <a:rPr lang="ar-SA" sz="2200"/>
              <a:t> و   </a:t>
            </a:r>
            <a:r>
              <a:rPr lang="en-US" sz="2200" b="1"/>
              <a:t>JavaScript</a:t>
            </a:r>
            <a:endParaRPr lang="ar-SA" sz="2200" b="1"/>
          </a:p>
          <a:p>
            <a:pPr rtl="1"/>
            <a:r>
              <a:rPr lang="ar-SA" sz="2200"/>
              <a:t>إضافة إلى العمل على أنظمة قواعد البيانات باستخدام منصة </a:t>
            </a:r>
            <a:r>
              <a:rPr lang="en-US" sz="2200" b="1"/>
              <a:t>Firebase</a:t>
            </a:r>
          </a:p>
          <a:p>
            <a:pPr rtl="1"/>
            <a:r>
              <a:rPr lang="ar-SA" sz="2200"/>
              <a:t>هذا بالإضافة إلى مهارات إدارة المشاريع و العمل كفريق و تنسيق الملفات و مشاركة الموارد و المصادر المختلفة و الاستفادة منها.</a:t>
            </a:r>
            <a:r>
              <a:rPr lang="ar-SA" sz="2200" b="1"/>
              <a:t> </a:t>
            </a:r>
            <a:endParaRPr lang="en-US" sz="2200" b="1"/>
          </a:p>
        </p:txBody>
      </p:sp>
      <p:pic>
        <p:nvPicPr>
          <p:cNvPr id="5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9E91C5AF-570A-BF4B-BC3C-848AE49C7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60" b="-1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3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94A2-E123-8541-8ACC-4037903F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المصادر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D3D72534-E9B0-4CE6-A91A-AE0B5937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FEF62-5049-D24D-B1B2-D90DE2AED3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ar-AE" u="sng" dirty="0">
                <a:hlinkClick r:id="rId4"/>
              </a:rPr>
              <a:t>موقع فزعة الرسمي  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3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DA70-4A21-F440-80C5-787CD714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ar-SA">
                <a:latin typeface="Adobe Arabic" panose="02040503050201020203" pitchFamily="18" charset="-78"/>
                <a:cs typeface="Adobe Arabic" panose="02040503050201020203" pitchFamily="18" charset="-78"/>
              </a:rPr>
              <a:t>إعداد و تقديم</a:t>
            </a:r>
            <a:endParaRPr lang="en-US" kern="1200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E3B3029-C71F-4023-AB98-A59136B6A5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492381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5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28E25-FA3C-C94D-9085-315B8646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kern="1200" dirty="0">
                <a:solidFill>
                  <a:srgbClr val="FFFFFF"/>
                </a:solidFill>
              </a:rPr>
              <a:t>المحتويات</a:t>
            </a:r>
            <a:endParaRPr lang="en-US" kern="1200" dirty="0">
              <a:solidFill>
                <a:srgbClr val="FFFFFF"/>
              </a:solidFill>
            </a:endParaRPr>
          </a:p>
        </p:txBody>
      </p:sp>
      <p:cxnSp>
        <p:nvCxnSpPr>
          <p:cNvPr id="55" name="Straight Connector 5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7A40E80-73FC-481F-8F51-255DC79CE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68134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103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2D862-D37B-194E-9408-24A08D82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ar-SA" dirty="0">
                <a:solidFill>
                  <a:srgbClr val="FFFFFF"/>
                </a:solidFill>
              </a:rPr>
              <a:t>المشكلة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DFEC-C61B-754F-A689-89F4C7E3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يفرض نظام مدرستنا على طلابه إتمام 100 ساعة تطوعية خلال فترة دراستهم. ولكن، عملية التسجيل و الوثيق و التأكد من عدد الساعات المكتملة عملية يدوية و متعبة و مهدرة للوقت.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في الوقت الحالي، يقوم المسؤول أو الأخصائي الاجتماعي بإدخال الساعات التي أتمها الطلاب يدوياً في قاعدة بيانات على جهازه. و يقوم هو أيضاً بإخبار الطلاب عن فرص التطوع المتوفرة شفهياً أو عن طريق البريد الالكتروني.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يقوم الطلاب الرغبين بمعرفة عدد الساعات التي أتموها  أو التسجيل في فرص قادمة بزيارة المسؤول أو الاخصائي و سؤاله شخصياً، الأمر الذي يستغرق و قتاً طويلاً و ذلك لانشغاله أو عدم توفره معظم الأوقات.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3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2D862-D37B-194E-9408-24A08D82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 defTabSz="914400" rtl="1" eaLnBrk="1" latinLnBrk="0" hangingPunct="1">
              <a:spcBef>
                <a:spcPct val="0"/>
              </a:spcBef>
              <a:buNone/>
            </a:pPr>
            <a:r>
              <a:rPr lang="ar-SA" dirty="0"/>
              <a:t>الفكرة</a:t>
            </a:r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DFEC-C61B-754F-A689-89F4C7E3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ar-SA" dirty="0">
                <a:latin typeface="Calibri" panose="020F0502020204030204" pitchFamily="34" charset="0"/>
                <a:cs typeface="Calibri" panose="020F0502020204030204" pitchFamily="34" charset="0"/>
              </a:rPr>
              <a:t>تكمن الفكرة في تمكين الطلاب من الوصول إلى معلومات "فزعة" الخاصة بهم من دون كلل أو ملل.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ar-SA" dirty="0">
                <a:latin typeface="Calibri" panose="020F0502020204030204" pitchFamily="34" charset="0"/>
                <a:cs typeface="Calibri" panose="020F0502020204030204" pitchFamily="34" charset="0"/>
              </a:rPr>
              <a:t>نريد أن نمكن الطلاب من معرفة الأنشطة و الفرص التي يمكنهم التطوع بها، و ذلك من دون الحاجة لزيارة الأخصائي و عدة مسؤولين.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ar-SA" dirty="0">
                <a:latin typeface="Calibri" panose="020F0502020204030204" pitchFamily="34" charset="0"/>
                <a:cs typeface="Calibri" panose="020F0502020204030204" pitchFamily="34" charset="0"/>
              </a:rPr>
              <a:t>نريد أن نمكن الطلاب من معرفة عدد الساعات التي أتموها، و تاريخ الأنشطة التي أتموها مسبقاً.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lnSpc>
                <a:spcPct val="150000"/>
              </a:lnSpc>
              <a:buNone/>
            </a:pPr>
            <a:endParaRPr lang="ar-S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lnSpc>
                <a:spcPct val="150000"/>
              </a:lnSpc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1562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Graphic 6" descr="Artist">
            <a:extLst>
              <a:ext uri="{FF2B5EF4-FFF2-40B4-BE49-F238E27FC236}">
                <a16:creationId xmlns:a16="http://schemas.microsoft.com/office/drawing/2014/main" id="{F92DCCCB-18B9-4811-91D2-83A527ACE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26516" y="1792518"/>
            <a:ext cx="5065483" cy="5065483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7315-0DDB-9A42-B5A8-D7D25A39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pPr defTabSz="914400" rtl="1" eaLnBrk="1" latinLnBrk="0" hangingPunct="1">
              <a:spcBef>
                <a:spcPct val="0"/>
              </a:spcBef>
              <a:buNone/>
            </a:pPr>
            <a:r>
              <a:rPr lang="ar-SA"/>
              <a:t>أصالة الفكرة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C5E8-6B1E-E440-BF9F-00A0A716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rtl="1"/>
            <a:r>
              <a:rPr lang="ar-AE" sz="2400" dirty="0"/>
              <a:t>لا يوجد نظام حالي بأي شكل من الأشكال مخصص لهذا الغرض.</a:t>
            </a:r>
            <a:endParaRPr lang="ar-AE" sz="2400"/>
          </a:p>
          <a:p>
            <a:pPr rtl="1"/>
            <a:r>
              <a:rPr lang="ar-AE" sz="2400" dirty="0"/>
              <a:t>سنقوم بإنشاء نظام يسمح للطلاب بالتطوع في أنشطة "فزعة"والسماح لهم بعرض مسيرتهم الطتوعية بطريقة أكثر كفاءة. </a:t>
            </a:r>
            <a:endParaRPr lang="ar-AE" sz="2400"/>
          </a:p>
          <a:p>
            <a:pPr rtl="1"/>
            <a:r>
              <a:rPr lang="ar-AE" sz="2400" dirty="0"/>
              <a:t>أردنا أيضاً مساعدة الأخصائي (السيد حربى) في تقليل الوقت المبذول في إدخال و تسجيل الساعات التطوعية يدويًا. </a:t>
            </a:r>
            <a:endParaRPr lang="ar-AE" sz="2400"/>
          </a:p>
          <a:p>
            <a:pPr rtl="1"/>
            <a:r>
              <a:rPr lang="ar-AE" sz="2400" dirty="0"/>
              <a:t> نتوقع أنه من خلال إنشاء هذا النظام ، سيزداد الإقبال على الأعمال التطوعية و ذلك لسهولة التعرف على وجودها و التسجيل الفوري بها.</a:t>
            </a:r>
            <a:endParaRPr lang="en-US" sz="2400">
              <a:cs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64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6E7C2-7CED-C645-BCDA-982F14AC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الفوائد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AB9D2-6B37-1B4E-B0CA-8BE2450A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pPr algn="ctr"/>
            <a:r>
              <a:rPr lang="ar-SA" sz="5400" dirty="0">
                <a:solidFill>
                  <a:schemeClr val="bg1"/>
                </a:solidFill>
              </a:rPr>
              <a:t>فوائد المنصة للطلاب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6A2ED-B87D-2648-A35E-4A008A19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042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098B34D-D31D-42CE-936C-F0FACB476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337141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889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AB9D2-6B37-1B4E-B0CA-8BE2450A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  <a:latin typeface="+mj-lt"/>
                <a:cs typeface="+mj-cs"/>
              </a:rPr>
              <a:t>فوائد المنصة للإدارة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6A2ED-B87D-2648-A35E-4A008A19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58DB212-BFA2-403F-85EF-DFD3FF6D973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B9410CD-0B18-445C-9E3C-FCD553CA7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6379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110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Macintosh PowerPoint</Application>
  <PresentationFormat>Widescreen</PresentationFormat>
  <Paragraphs>107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Adobe Arabic</vt:lpstr>
      <vt:lpstr>Arial</vt:lpstr>
      <vt:lpstr>Calibri</vt:lpstr>
      <vt:lpstr>Calibri Light</vt:lpstr>
      <vt:lpstr>Courier New</vt:lpstr>
      <vt:lpstr>Office Theme</vt:lpstr>
      <vt:lpstr>مشروع التخرج</vt:lpstr>
      <vt:lpstr>إعداد و تقديم</vt:lpstr>
      <vt:lpstr>المحتويات</vt:lpstr>
      <vt:lpstr>المشكلة</vt:lpstr>
      <vt:lpstr>الفكرة</vt:lpstr>
      <vt:lpstr>أصالة الفكرة</vt:lpstr>
      <vt:lpstr>الفوائد</vt:lpstr>
      <vt:lpstr>فوائد المنصة للطلاب</vt:lpstr>
      <vt:lpstr>فوائد المنصة للإدارة</vt:lpstr>
      <vt:lpstr>الاستفادة من المواد الدراسية المقررة</vt:lpstr>
      <vt:lpstr>المنصات الرئيسية التي سيتم استخدامها لإنشاء المنصة</vt:lpstr>
      <vt:lpstr>مخطط تدفق للخطوات</vt:lpstr>
      <vt:lpstr>عرض المنصة</vt:lpstr>
      <vt:lpstr>الصفحة الرئيسية</vt:lpstr>
      <vt:lpstr> صفحة الحدث/الفعالية/النشاط </vt:lpstr>
      <vt:lpstr>صفحة الطالب الشخصية</vt:lpstr>
      <vt:lpstr>صفحة السجل/التاريخ التطوعي للطالب</vt:lpstr>
      <vt:lpstr>ماذا استفدنا من عملنا على هذا المشروع</vt:lpstr>
      <vt:lpstr>المصادر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 التخرج</dc:title>
  <dc:creator>HAMZA AHMED NIZAR ABUSHAHLA</dc:creator>
  <cp:lastModifiedBy>HAMZA AHMED NIZAR ABUSHAHLA</cp:lastModifiedBy>
  <cp:revision>1</cp:revision>
  <dcterms:created xsi:type="dcterms:W3CDTF">2020-05-30T14:33:08Z</dcterms:created>
  <dcterms:modified xsi:type="dcterms:W3CDTF">2020-05-30T14:33:28Z</dcterms:modified>
</cp:coreProperties>
</file>