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7" r:id="rId3"/>
    <p:sldId id="259" r:id="rId4"/>
    <p:sldId id="260" r:id="rId5"/>
    <p:sldId id="261" r:id="rId6"/>
    <p:sldId id="269" r:id="rId7"/>
    <p:sldId id="284" r:id="rId8"/>
    <p:sldId id="283" r:id="rId9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194C6"/>
    <a:srgbClr val="03AE97"/>
    <a:srgbClr val="A5C067"/>
    <a:srgbClr val="F7A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594" y="108"/>
      </p:cViewPr>
      <p:guideLst>
        <p:guide orient="horz" pos="1621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H:\背景图\模糊背景\pcsc0011.模糊创意光线图片40-2套图案11款炫丽模糊光线背景362张JPGPNG\4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3314"/>
          <a:stretch>
            <a:fillRect/>
          </a:stretch>
        </p:blipFill>
        <p:spPr bwMode="auto">
          <a:xfrm>
            <a:off x="0" y="-5376"/>
            <a:ext cx="9144000" cy="515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154430" y="1635646"/>
            <a:ext cx="6835140" cy="91440"/>
            <a:chOff x="1539240" y="2179320"/>
            <a:chExt cx="9113520" cy="12192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9240" y="217932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1539240" y="2301240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 flipV="1">
            <a:off x="1154430" y="2643758"/>
            <a:ext cx="6835140" cy="90676"/>
            <a:chOff x="1539240" y="2680230"/>
            <a:chExt cx="9113520" cy="1209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539240" y="2680230"/>
              <a:ext cx="9113520" cy="0"/>
            </a:xfrm>
            <a:prstGeom prst="line">
              <a:avLst/>
            </a:prstGeom>
            <a:noFill/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539240" y="2801131"/>
              <a:ext cx="9113520" cy="0"/>
            </a:xfrm>
            <a:prstGeom prst="line">
              <a:avLst/>
            </a:prstGeom>
            <a:noFill/>
            <a:ln w="63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7" name="文本框 16"/>
          <p:cNvSpPr txBox="1"/>
          <p:nvPr/>
        </p:nvSpPr>
        <p:spPr>
          <a:xfrm>
            <a:off x="1339215" y="1876425"/>
            <a:ext cx="6545580" cy="621030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800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" y="-20538"/>
            <a:ext cx="2700338" cy="5164038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4854" y="2188856"/>
            <a:ext cx="1653199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2042" y="2526036"/>
            <a:ext cx="1577932" cy="461665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Contents</a:t>
            </a:r>
          </a:p>
        </p:txBody>
      </p:sp>
      <p:sp>
        <p:nvSpPr>
          <p:cNvPr id="29" name="矩形 28"/>
          <p:cNvSpPr/>
          <p:nvPr/>
        </p:nvSpPr>
        <p:spPr>
          <a:xfrm>
            <a:off x="594854" y="1752680"/>
            <a:ext cx="1653199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1083" y="1752679"/>
            <a:ext cx="1649811" cy="769441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  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24791" y="483518"/>
            <a:ext cx="5395681" cy="628650"/>
            <a:chOff x="3424791" y="1371600"/>
            <a:chExt cx="5395681" cy="628650"/>
          </a:xfrm>
        </p:grpSpPr>
        <p:sp>
          <p:nvSpPr>
            <p:cNvPr id="17" name="矩形 16"/>
            <p:cNvSpPr/>
            <p:nvPr/>
          </p:nvSpPr>
          <p:spPr>
            <a:xfrm>
              <a:off x="3434084" y="1371600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800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4" name="Copyright Notice"/>
            <p:cNvSpPr/>
            <p:nvPr/>
          </p:nvSpPr>
          <p:spPr bwMode="auto">
            <a:xfrm>
              <a:off x="3424791" y="1477357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一、珍惜时间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34084" y="1374106"/>
            <a:ext cx="5386388" cy="628650"/>
            <a:chOff x="3434084" y="2157413"/>
            <a:chExt cx="5386388" cy="628650"/>
          </a:xfrm>
        </p:grpSpPr>
        <p:sp>
          <p:nvSpPr>
            <p:cNvPr id="19" name="矩形 18"/>
            <p:cNvSpPr/>
            <p:nvPr/>
          </p:nvSpPr>
          <p:spPr>
            <a:xfrm>
              <a:off x="3434084" y="2157413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800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5" name="Copyright Notice"/>
            <p:cNvSpPr/>
            <p:nvPr/>
          </p:nvSpPr>
          <p:spPr bwMode="auto">
            <a:xfrm>
              <a:off x="3434247" y="2263170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二、</a:t>
              </a: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预立目标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34084" y="2264694"/>
            <a:ext cx="5386388" cy="628650"/>
            <a:chOff x="3434084" y="2943225"/>
            <a:chExt cx="5386388" cy="628650"/>
          </a:xfrm>
        </p:grpSpPr>
        <p:sp>
          <p:nvSpPr>
            <p:cNvPr id="21" name="矩形 20"/>
            <p:cNvSpPr/>
            <p:nvPr/>
          </p:nvSpPr>
          <p:spPr>
            <a:xfrm>
              <a:off x="3434084" y="2943225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l" defTabSz="685800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26" name="Copyright Notice"/>
            <p:cNvSpPr/>
            <p:nvPr/>
          </p:nvSpPr>
          <p:spPr bwMode="auto">
            <a:xfrm>
              <a:off x="3434243" y="3049270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三、专注要事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4" y="3155281"/>
            <a:ext cx="5386388" cy="628650"/>
            <a:chOff x="3434084" y="3729038"/>
            <a:chExt cx="5386388" cy="628650"/>
          </a:xfrm>
        </p:grpSpPr>
        <p:sp>
          <p:nvSpPr>
            <p:cNvPr id="23" name="矩形 22"/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800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1" name="Copyright Notice"/>
            <p:cNvSpPr/>
            <p:nvPr/>
          </p:nvSpPr>
          <p:spPr bwMode="auto">
            <a:xfrm>
              <a:off x="3434250" y="3834795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四、时间核算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7D22D02-F632-4892-BDBF-DD18CD7E56AE}"/>
              </a:ext>
            </a:extLst>
          </p:cNvPr>
          <p:cNvGrpSpPr/>
          <p:nvPr/>
        </p:nvGrpSpPr>
        <p:grpSpPr>
          <a:xfrm>
            <a:off x="3419872" y="4031332"/>
            <a:ext cx="5386388" cy="628650"/>
            <a:chOff x="3434084" y="3729038"/>
            <a:chExt cx="5386388" cy="62865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379579-8ED6-44B0-A7E2-E52E21976725}"/>
                </a:ext>
              </a:extLst>
            </p:cNvPr>
            <p:cNvSpPr/>
            <p:nvPr/>
          </p:nvSpPr>
          <p:spPr>
            <a:xfrm>
              <a:off x="3434084" y="3729038"/>
              <a:ext cx="5386388" cy="628650"/>
            </a:xfrm>
            <a:prstGeom prst="rect">
              <a:avLst/>
            </a:prstGeom>
            <a:solidFill>
              <a:sysClr val="window" lastClr="FFFFFF">
                <a:alpha val="21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lstStyle/>
            <a:p>
              <a:pPr algn="ctr" defTabSz="685800">
                <a:defRPr/>
              </a:pPr>
              <a:endParaRPr lang="zh-CN" altLang="en-US" sz="1400" kern="0">
                <a:solidFill>
                  <a:prstClr val="white"/>
                </a:solidFill>
                <a:latin typeface="Calibri" panose="020F0502020204030204"/>
                <a:ea typeface="微软雅黑" panose="020B0503020204020204" charset="-122"/>
              </a:endParaRPr>
            </a:p>
          </p:txBody>
        </p:sp>
        <p:sp>
          <p:nvSpPr>
            <p:cNvPr id="32" name="Copyright Notice">
              <a:extLst>
                <a:ext uri="{FF2B5EF4-FFF2-40B4-BE49-F238E27FC236}">
                  <a16:creationId xmlns:a16="http://schemas.microsoft.com/office/drawing/2014/main" id="{A50246B8-7D5D-425E-A72E-DAAB196EA9DE}"/>
                </a:ext>
              </a:extLst>
            </p:cNvPr>
            <p:cNvSpPr/>
            <p:nvPr/>
          </p:nvSpPr>
          <p:spPr bwMode="auto">
            <a:xfrm>
              <a:off x="3434250" y="3834795"/>
              <a:ext cx="1955714" cy="41840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txBody>
            <a:bodyPr wrap="none" lIns="54000" tIns="24300" rIns="54000" bIns="243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zh-CN" altLang="en-US" sz="2400" b="1" cap="small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四、优化流程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-21845" y="625475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365125"/>
            <a:ext cx="4853940" cy="52070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0" y="365125"/>
            <a:ext cx="485394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cap="small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kern="0" cap="small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、珍惜时间</a:t>
            </a:r>
            <a:endParaRPr lang="zh-CN" altLang="en-US" sz="2800" b="1" kern="0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1" name="Shape 1439"/>
          <p:cNvSpPr/>
          <p:nvPr/>
        </p:nvSpPr>
        <p:spPr>
          <a:xfrm>
            <a:off x="395534" y="1506808"/>
            <a:ext cx="302430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20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4400" kern="0" dirty="0">
                <a:latin typeface="微软雅黑" panose="020B0503020204020204" charset="-122"/>
                <a:ea typeface="微软雅黑" panose="020B0503020204020204" charset="-122"/>
              </a:rPr>
              <a:t>最大的资本</a:t>
            </a:r>
          </a:p>
        </p:txBody>
      </p:sp>
      <p:sp>
        <p:nvSpPr>
          <p:cNvPr id="8" name="Shape 1439"/>
          <p:cNvSpPr/>
          <p:nvPr/>
        </p:nvSpPr>
        <p:spPr>
          <a:xfrm>
            <a:off x="4932040" y="1500405"/>
            <a:ext cx="3240347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20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4400" kern="0" dirty="0">
                <a:latin typeface="微软雅黑" panose="020B0503020204020204" charset="-122"/>
                <a:ea typeface="微软雅黑" panose="020B0503020204020204" charset="-122"/>
              </a:rPr>
              <a:t>四阶段任务</a:t>
            </a:r>
          </a:p>
        </p:txBody>
      </p:sp>
      <p:sp>
        <p:nvSpPr>
          <p:cNvPr id="11" name="Shape 1439"/>
          <p:cNvSpPr/>
          <p:nvPr/>
        </p:nvSpPr>
        <p:spPr>
          <a:xfrm>
            <a:off x="3491880" y="2654678"/>
            <a:ext cx="1542156" cy="676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200">
              <a:defRPr sz="1800" b="0">
                <a:solidFill>
                  <a:srgbClr val="000000"/>
                </a:solidFill>
                <a:uFillTx/>
              </a:defRPr>
            </a:pPr>
            <a:r>
              <a:rPr lang="en-US" altLang="zh-CN" sz="4400" kern="0" dirty="0">
                <a:latin typeface="微软雅黑" panose="020B0503020204020204" charset="-122"/>
                <a:ea typeface="微软雅黑" panose="020B0503020204020204" charset="-122"/>
              </a:rPr>
              <a:t>PDCA</a:t>
            </a:r>
            <a:endParaRPr lang="zh-CN" altLang="en-US" sz="44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51829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365125"/>
            <a:ext cx="5739130" cy="52070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0" y="365125"/>
            <a:ext cx="573913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 panose="020B0503020204020204" charset="-122"/>
              </a:rPr>
              <a:t>、预立目标</a:t>
            </a:r>
          </a:p>
        </p:txBody>
      </p:sp>
      <p:sp>
        <p:nvSpPr>
          <p:cNvPr id="67" name="Shape 3484"/>
          <p:cNvSpPr/>
          <p:nvPr>
            <p:custDataLst>
              <p:tags r:id="rId1"/>
            </p:custDataLst>
          </p:nvPr>
        </p:nvSpPr>
        <p:spPr>
          <a:xfrm>
            <a:off x="2869564" y="1347614"/>
            <a:ext cx="2638539" cy="22980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ctr">
              <a:spcBef>
                <a:spcPts val="100"/>
              </a:spcBef>
              <a:defRPr sz="80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</a:rPr>
              <a:t>Specific</a:t>
            </a:r>
          </a:p>
          <a:p>
            <a:pPr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</a:rPr>
              <a:t>Measurable</a:t>
            </a:r>
          </a:p>
          <a:p>
            <a:pPr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</a:rPr>
              <a:t>Achievable</a:t>
            </a:r>
          </a:p>
          <a:p>
            <a:pPr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</a:rPr>
              <a:t>Relevant</a:t>
            </a:r>
          </a:p>
          <a:p>
            <a:pPr algn="l" defTabSz="45720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800" kern="0" dirty="0">
                <a:latin typeface="微软雅黑" panose="020B0503020204020204" charset="-122"/>
                <a:ea typeface="微软雅黑" panose="020B0503020204020204" charset="-122"/>
              </a:rPr>
              <a:t>Time-limited</a:t>
            </a:r>
            <a:endParaRPr lang="zh-CN" altLang="en-US" sz="28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365125"/>
            <a:ext cx="4718050" cy="52070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0" y="365125"/>
            <a:ext cx="471868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 panose="020B0503020204020204" charset="-122"/>
              </a:rPr>
              <a:t>、专注要事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1FDC68A-DEDB-47E1-A8D7-9FB0001ED637}"/>
              </a:ext>
            </a:extLst>
          </p:cNvPr>
          <p:cNvCxnSpPr/>
          <p:nvPr/>
        </p:nvCxnSpPr>
        <p:spPr>
          <a:xfrm>
            <a:off x="827584" y="271576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84622A-367E-46CD-B893-708C25EC9E4F}"/>
              </a:ext>
            </a:extLst>
          </p:cNvPr>
          <p:cNvCxnSpPr>
            <a:cxnSpLocks/>
          </p:cNvCxnSpPr>
          <p:nvPr/>
        </p:nvCxnSpPr>
        <p:spPr>
          <a:xfrm flipV="1">
            <a:off x="1979712" y="1705558"/>
            <a:ext cx="0" cy="20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60B3EE-77B5-4437-B1BF-0C83DDFA98FB}"/>
              </a:ext>
            </a:extLst>
          </p:cNvPr>
          <p:cNvSpPr txBox="1"/>
          <p:nvPr/>
        </p:nvSpPr>
        <p:spPr>
          <a:xfrm>
            <a:off x="1638951" y="1360042"/>
            <a:ext cx="7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1704AD-F9F1-49DC-8B96-F77ED0317CAF}"/>
              </a:ext>
            </a:extLst>
          </p:cNvPr>
          <p:cNvSpPr txBox="1"/>
          <p:nvPr/>
        </p:nvSpPr>
        <p:spPr>
          <a:xfrm>
            <a:off x="3275856" y="2531100"/>
            <a:ext cx="7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紧急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58F91F-E984-436D-BB5B-185B6355C99E}"/>
              </a:ext>
            </a:extLst>
          </p:cNvPr>
          <p:cNvSpPr/>
          <p:nvPr/>
        </p:nvSpPr>
        <p:spPr>
          <a:xfrm>
            <a:off x="2254840" y="1729374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0D9BCDE-EDC9-4996-9BBB-73EB36B6CB38}"/>
              </a:ext>
            </a:extLst>
          </p:cNvPr>
          <p:cNvSpPr/>
          <p:nvPr/>
        </p:nvSpPr>
        <p:spPr>
          <a:xfrm>
            <a:off x="1117352" y="1750910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75C4C4-224E-493C-ADCD-D6A223A26B2C}"/>
              </a:ext>
            </a:extLst>
          </p:cNvPr>
          <p:cNvSpPr/>
          <p:nvPr/>
        </p:nvSpPr>
        <p:spPr>
          <a:xfrm>
            <a:off x="2281289" y="2757293"/>
            <a:ext cx="551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67AE29-A0BE-45DD-9D3C-75928AA5EC96}"/>
              </a:ext>
            </a:extLst>
          </p:cNvPr>
          <p:cNvSpPr/>
          <p:nvPr/>
        </p:nvSpPr>
        <p:spPr>
          <a:xfrm>
            <a:off x="5313088" y="131161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生存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86E0AF-CEC9-467F-BDB6-AB0DC471241A}"/>
              </a:ext>
            </a:extLst>
          </p:cNvPr>
          <p:cNvSpPr/>
          <p:nvPr/>
        </p:nvSpPr>
        <p:spPr>
          <a:xfrm>
            <a:off x="5292074" y="225934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发展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097D49-9E83-42A2-8937-8BF179A76508}"/>
              </a:ext>
            </a:extLst>
          </p:cNvPr>
          <p:cNvSpPr/>
          <p:nvPr/>
        </p:nvSpPr>
        <p:spPr>
          <a:xfrm>
            <a:off x="5317855" y="3223384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享受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365125"/>
            <a:ext cx="3317875" cy="52070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0" y="365125"/>
            <a:ext cx="331724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 panose="020B0503020204020204" charset="-122"/>
              </a:rPr>
              <a:t>、时间核算</a:t>
            </a:r>
          </a:p>
        </p:txBody>
      </p:sp>
      <p:sp>
        <p:nvSpPr>
          <p:cNvPr id="72" name="Shape 1439">
            <a:extLst>
              <a:ext uri="{FF2B5EF4-FFF2-40B4-BE49-F238E27FC236}">
                <a16:creationId xmlns:a16="http://schemas.microsoft.com/office/drawing/2014/main" id="{6F499415-5FB2-41F4-8352-CAE1ED172DB6}"/>
              </a:ext>
            </a:extLst>
          </p:cNvPr>
          <p:cNvSpPr/>
          <p:nvPr/>
        </p:nvSpPr>
        <p:spPr>
          <a:xfrm>
            <a:off x="539552" y="1563638"/>
            <a:ext cx="7758608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20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工作绩效 </a:t>
            </a:r>
            <a:r>
              <a:rPr lang="en-US" altLang="zh-CN" sz="3600" kern="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有效工作时间 </a:t>
            </a:r>
            <a:r>
              <a:rPr lang="en-US" altLang="zh-CN" sz="3600" kern="0" dirty="0">
                <a:latin typeface="微软雅黑" panose="020B0503020204020204" charset="-122"/>
                <a:ea typeface="微软雅黑" panose="020B0503020204020204" charset="-122"/>
              </a:rPr>
              <a:t>× </a:t>
            </a: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效率系数</a:t>
            </a:r>
          </a:p>
        </p:txBody>
      </p:sp>
      <p:sp>
        <p:nvSpPr>
          <p:cNvPr id="73" name="Shape 1439">
            <a:extLst>
              <a:ext uri="{FF2B5EF4-FFF2-40B4-BE49-F238E27FC236}">
                <a16:creationId xmlns:a16="http://schemas.microsoft.com/office/drawing/2014/main" id="{FCC1026E-945A-4937-BE60-5355F7008FC1}"/>
              </a:ext>
            </a:extLst>
          </p:cNvPr>
          <p:cNvSpPr/>
          <p:nvPr/>
        </p:nvSpPr>
        <p:spPr>
          <a:xfrm>
            <a:off x="526538" y="2797213"/>
            <a:ext cx="7758608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20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效率系数 </a:t>
            </a:r>
            <a:r>
              <a:rPr lang="en-US" altLang="zh-CN" sz="3600" kern="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目标用时 </a:t>
            </a:r>
            <a:r>
              <a:rPr lang="en-US" altLang="zh-CN" sz="3600" kern="0" dirty="0"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实际用时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0" y="627064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" name="TextBox 7"/>
          <p:cNvSpPr>
            <a:spLocks noChangeArrowheads="1"/>
          </p:cNvSpPr>
          <p:nvPr/>
        </p:nvSpPr>
        <p:spPr bwMode="auto">
          <a:xfrm>
            <a:off x="0" y="365125"/>
            <a:ext cx="3317875" cy="520700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800" b="1" kern="0">
              <a:solidFill>
                <a:srgbClr val="FFFFFF"/>
              </a:solidFill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0" name="矩形 33"/>
          <p:cNvSpPr>
            <a:spLocks noChangeArrowheads="1"/>
          </p:cNvSpPr>
          <p:nvPr/>
        </p:nvSpPr>
        <p:spPr bwMode="auto">
          <a:xfrm>
            <a:off x="0" y="365125"/>
            <a:ext cx="331724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kern="0" dirty="0">
                <a:solidFill>
                  <a:srgbClr val="FFFFFF"/>
                </a:solidFill>
                <a:ea typeface="微软雅黑" panose="020B0503020204020204" charset="-122"/>
              </a:rPr>
              <a:t>、优化流程</a:t>
            </a:r>
          </a:p>
        </p:txBody>
      </p:sp>
      <p:sp>
        <p:nvSpPr>
          <p:cNvPr id="72" name="Shape 1439">
            <a:extLst>
              <a:ext uri="{FF2B5EF4-FFF2-40B4-BE49-F238E27FC236}">
                <a16:creationId xmlns:a16="http://schemas.microsoft.com/office/drawing/2014/main" id="{6F499415-5FB2-41F4-8352-CAE1ED172DB6}"/>
              </a:ext>
            </a:extLst>
          </p:cNvPr>
          <p:cNvSpPr/>
          <p:nvPr/>
        </p:nvSpPr>
        <p:spPr>
          <a:xfrm>
            <a:off x="692696" y="1147764"/>
            <a:ext cx="7758608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ctr">
              <a:spcBef>
                <a:spcPts val="300"/>
              </a:spcBef>
              <a:defRPr sz="1200" b="1">
                <a:solidFill>
                  <a:srgbClr val="3194C6"/>
                </a:solidFill>
                <a:uFill>
                  <a:solidFill>
                    <a:srgbClr val="3194C6"/>
                  </a:solidFill>
                </a:u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 defTabSz="457200">
              <a:defRPr sz="1800" b="0">
                <a:solidFill>
                  <a:srgbClr val="000000"/>
                </a:solidFill>
                <a:uFillTx/>
              </a:defRPr>
            </a:pP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工作复杂度 </a:t>
            </a:r>
            <a:r>
              <a:rPr lang="en-US" altLang="zh-CN" sz="3600" kern="0" dirty="0">
                <a:latin typeface="微软雅黑" panose="020B0503020204020204" charset="-122"/>
                <a:ea typeface="微软雅黑" panose="020B0503020204020204" charset="-122"/>
              </a:rPr>
              <a:t>~ </a:t>
            </a:r>
            <a:r>
              <a:rPr lang="zh-CN" altLang="en-US" sz="3600" kern="0" dirty="0">
                <a:latin typeface="微软雅黑" panose="020B0503020204020204" charset="-122"/>
                <a:ea typeface="微软雅黑" panose="020B0503020204020204" charset="-122"/>
              </a:rPr>
              <a:t>工作步骤数</a:t>
            </a:r>
            <a:r>
              <a:rPr lang="en-US" altLang="zh-CN" sz="3600" kern="0" baseline="30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3600" kern="0" baseline="3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16036F-5BFF-4EB9-A35B-FB8D9658C20F}"/>
              </a:ext>
            </a:extLst>
          </p:cNvPr>
          <p:cNvCxnSpPr/>
          <p:nvPr/>
        </p:nvCxnSpPr>
        <p:spPr>
          <a:xfrm>
            <a:off x="3347864" y="3221918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7099BD-569F-40DB-86F7-CEB3D1575329}"/>
              </a:ext>
            </a:extLst>
          </p:cNvPr>
          <p:cNvCxnSpPr>
            <a:cxnSpLocks/>
          </p:cNvCxnSpPr>
          <p:nvPr/>
        </p:nvCxnSpPr>
        <p:spPr>
          <a:xfrm flipV="1">
            <a:off x="4499992" y="2211710"/>
            <a:ext cx="0" cy="20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4C00962-E645-4EAE-89A1-251FC1BC2342}"/>
              </a:ext>
            </a:extLst>
          </p:cNvPr>
          <p:cNvSpPr txBox="1"/>
          <p:nvPr/>
        </p:nvSpPr>
        <p:spPr>
          <a:xfrm>
            <a:off x="4283967" y="1823196"/>
            <a:ext cx="5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325E9A-B6BD-4669-A9D2-72B45229CED2}"/>
              </a:ext>
            </a:extLst>
          </p:cNvPr>
          <p:cNvSpPr txBox="1"/>
          <p:nvPr/>
        </p:nvSpPr>
        <p:spPr>
          <a:xfrm>
            <a:off x="4264498" y="4241453"/>
            <a:ext cx="5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68FCFF-3E9E-459D-B05E-B4950F17F726}"/>
              </a:ext>
            </a:extLst>
          </p:cNvPr>
          <p:cNvSpPr txBox="1"/>
          <p:nvPr/>
        </p:nvSpPr>
        <p:spPr>
          <a:xfrm>
            <a:off x="5799306" y="3032384"/>
            <a:ext cx="5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E2B4E1-A11D-4755-A967-E3CC11BB34A9}"/>
              </a:ext>
            </a:extLst>
          </p:cNvPr>
          <p:cNvSpPr txBox="1"/>
          <p:nvPr/>
        </p:nvSpPr>
        <p:spPr>
          <a:xfrm>
            <a:off x="2912648" y="3032384"/>
            <a:ext cx="5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0A0EE5-C854-4637-B96A-BE07670A1D1B}"/>
              </a:ext>
            </a:extLst>
          </p:cNvPr>
          <p:cNvSpPr/>
          <p:nvPr/>
        </p:nvSpPr>
        <p:spPr>
          <a:xfrm>
            <a:off x="3706332" y="2269487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BA6451-1A0D-40B1-A462-2CA55CA8FAFD}"/>
              </a:ext>
            </a:extLst>
          </p:cNvPr>
          <p:cNvSpPr/>
          <p:nvPr/>
        </p:nvSpPr>
        <p:spPr>
          <a:xfrm>
            <a:off x="3587828" y="3192817"/>
            <a:ext cx="81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16053F-DAED-4341-B2C3-24B93AC78414}"/>
              </a:ext>
            </a:extLst>
          </p:cNvPr>
          <p:cNvSpPr/>
          <p:nvPr/>
        </p:nvSpPr>
        <p:spPr>
          <a:xfrm>
            <a:off x="4711442" y="2291235"/>
            <a:ext cx="6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5958B5-A854-4C8A-9A31-953EB5D4087C}"/>
              </a:ext>
            </a:extLst>
          </p:cNvPr>
          <p:cNvSpPr/>
          <p:nvPr/>
        </p:nvSpPr>
        <p:spPr>
          <a:xfrm>
            <a:off x="4791737" y="3234885"/>
            <a:ext cx="527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37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154430" y="1635646"/>
            <a:ext cx="6835140" cy="1098788"/>
            <a:chOff x="1539240" y="2179320"/>
            <a:chExt cx="9113520" cy="1465050"/>
          </a:xfrm>
        </p:grpSpPr>
        <p:grpSp>
          <p:nvGrpSpPr>
            <p:cNvPr id="11" name="组合 10"/>
            <p:cNvGrpSpPr/>
            <p:nvPr/>
          </p:nvGrpSpPr>
          <p:grpSpPr>
            <a:xfrm>
              <a:off x="1539240" y="2179320"/>
              <a:ext cx="9113520" cy="121920"/>
              <a:chOff x="1539240" y="2179320"/>
              <a:chExt cx="9113520" cy="12192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1539240" y="2179320"/>
                <a:ext cx="9113520" cy="0"/>
              </a:xfrm>
              <a:prstGeom prst="line">
                <a:avLst/>
              </a:prstGeom>
              <a:noFill/>
              <a:ln w="762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539240" y="2301240"/>
                <a:ext cx="9113520" cy="0"/>
              </a:xfrm>
              <a:prstGeom prst="line">
                <a:avLst/>
              </a:pr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2" name="组合 11"/>
            <p:cNvGrpSpPr/>
            <p:nvPr/>
          </p:nvGrpSpPr>
          <p:grpSpPr>
            <a:xfrm flipV="1">
              <a:off x="1539240" y="3523469"/>
              <a:ext cx="9113520" cy="120901"/>
              <a:chOff x="1539240" y="2680230"/>
              <a:chExt cx="9113520" cy="120901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539240" y="2680230"/>
                <a:ext cx="9113520" cy="0"/>
              </a:xfrm>
              <a:prstGeom prst="line">
                <a:avLst/>
              </a:prstGeom>
              <a:noFill/>
              <a:ln w="762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539240" y="2801131"/>
                <a:ext cx="9113520" cy="0"/>
              </a:xfrm>
              <a:prstGeom prst="line">
                <a:avLst/>
              </a:prstGeom>
              <a:noFill/>
              <a:ln w="63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17" name="文本框 16"/>
          <p:cNvSpPr txBox="1"/>
          <p:nvPr/>
        </p:nvSpPr>
        <p:spPr>
          <a:xfrm>
            <a:off x="1743075" y="1876494"/>
            <a:ext cx="5657850" cy="746358"/>
          </a:xfrm>
          <a:prstGeom prst="rect">
            <a:avLst/>
          </a:prstGeom>
          <a:noFill/>
        </p:spPr>
        <p:txBody>
          <a:bodyPr wrap="square" lIns="68571" tIns="34289" rIns="68571" bIns="34289" rtlCol="0">
            <a:spAutoFit/>
          </a:bodyPr>
          <a:lstStyle/>
          <a:p>
            <a:pPr algn="ctr" defTabSz="685800"/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4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RkYjAwYTY4MTVmMDk0Mzg4MTg0N2IwNjU0MDA1Y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102</Words>
  <Application>Microsoft Office PowerPoint</Application>
  <PresentationFormat>全屏显示(16:9)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Roboto condensed</vt:lpstr>
      <vt:lpstr>Roboto Condensed Regular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0</cp:lastModifiedBy>
  <cp:revision>39</cp:revision>
  <dcterms:created xsi:type="dcterms:W3CDTF">2015-04-30T08:31:00Z</dcterms:created>
  <dcterms:modified xsi:type="dcterms:W3CDTF">2024-01-03T05:52:43Z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7BF95B5C4D034693AD29216A0F71524B_12</vt:lpwstr>
  </property>
</Properties>
</file>