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4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FEA3-A670-406B-A6E8-910FC359C7A7}" type="datetimeFigureOut">
              <a:rPr lang="ko-KR" altLang="en-US" smtClean="0"/>
              <a:t>07-29-Wednesday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61DF-2169-4AC6-924E-9136D1D59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411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FEA3-A670-406B-A6E8-910FC359C7A7}" type="datetimeFigureOut">
              <a:rPr lang="ko-KR" altLang="en-US" smtClean="0"/>
              <a:t>07-29-Wednesday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61DF-2169-4AC6-924E-9136D1D59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409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FEA3-A670-406B-A6E8-910FC359C7A7}" type="datetimeFigureOut">
              <a:rPr lang="ko-KR" altLang="en-US" smtClean="0"/>
              <a:t>07-29-Wednesday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61DF-2169-4AC6-924E-9136D1D59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134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FEA3-A670-406B-A6E8-910FC359C7A7}" type="datetimeFigureOut">
              <a:rPr lang="ko-KR" altLang="en-US" smtClean="0"/>
              <a:t>07-29-Wednesday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61DF-2169-4AC6-924E-9136D1D59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72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FEA3-A670-406B-A6E8-910FC359C7A7}" type="datetimeFigureOut">
              <a:rPr lang="ko-KR" altLang="en-US" smtClean="0"/>
              <a:t>07-29-Wednesday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61DF-2169-4AC6-924E-9136D1D59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185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FEA3-A670-406B-A6E8-910FC359C7A7}" type="datetimeFigureOut">
              <a:rPr lang="ko-KR" altLang="en-US" smtClean="0"/>
              <a:t>07-29-Wednesday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61DF-2169-4AC6-924E-9136D1D59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233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FEA3-A670-406B-A6E8-910FC359C7A7}" type="datetimeFigureOut">
              <a:rPr lang="ko-KR" altLang="en-US" smtClean="0"/>
              <a:t>07-29-Wednesday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61DF-2169-4AC6-924E-9136D1D59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63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FEA3-A670-406B-A6E8-910FC359C7A7}" type="datetimeFigureOut">
              <a:rPr lang="ko-KR" altLang="en-US" smtClean="0"/>
              <a:t>07-29-Wednesday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61DF-2169-4AC6-924E-9136D1D59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259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FEA3-A670-406B-A6E8-910FC359C7A7}" type="datetimeFigureOut">
              <a:rPr lang="ko-KR" altLang="en-US" smtClean="0"/>
              <a:t>07-29-Wednesday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61DF-2169-4AC6-924E-9136D1D59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94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FEA3-A670-406B-A6E8-910FC359C7A7}" type="datetimeFigureOut">
              <a:rPr lang="ko-KR" altLang="en-US" smtClean="0"/>
              <a:t>07-29-Wednesday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61DF-2169-4AC6-924E-9136D1D59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560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FEA3-A670-406B-A6E8-910FC359C7A7}" type="datetimeFigureOut">
              <a:rPr lang="ko-KR" altLang="en-US" smtClean="0"/>
              <a:t>07-29-Wednesday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61DF-2169-4AC6-924E-9136D1D59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949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3FEA3-A670-406B-A6E8-910FC359C7A7}" type="datetimeFigureOut">
              <a:rPr lang="ko-KR" altLang="en-US" smtClean="0"/>
              <a:t>07-29-Wednesday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C61DF-2169-4AC6-924E-9136D1D59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65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developers.google.com/apis/credentials?project=api-project-59126665" TargetMode="External"/><Relationship Id="rId2" Type="http://schemas.openxmlformats.org/officeDocument/2006/relationships/hyperlink" Target="https://developers.google.com/sheets/api/quickstart/dotnet#step_2_prepare_the_projec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u/0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jacking75.github.io/unity_nuge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98071" y="1796141"/>
            <a:ext cx="1114425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i="0" u="none" strike="noStrike" dirty="0" smtClean="0">
                <a:solidFill>
                  <a:srgbClr val="0CA678"/>
                </a:solidFill>
                <a:effectLst/>
                <a:latin typeface="-apple-system"/>
                <a:hlinkClick r:id="rId2"/>
              </a:rPr>
              <a:t>https://developers.google.com/sheets/api/quickstart/dotnet#step_2_prepare_the_project</a:t>
            </a:r>
            <a:endParaRPr lang="ko-KR" altLang="en-US" b="0" i="0" dirty="0" smtClean="0">
              <a:solidFill>
                <a:srgbClr val="222426"/>
              </a:solidFill>
              <a:effectLst/>
              <a:latin typeface="-apple-system"/>
            </a:endParaRPr>
          </a:p>
          <a:p>
            <a:r>
              <a:rPr lang="ko-KR" altLang="en-US" b="0" i="0" dirty="0" smtClean="0">
                <a:solidFill>
                  <a:srgbClr val="222426"/>
                </a:solidFill>
                <a:effectLst/>
                <a:latin typeface="-apple-system"/>
              </a:rPr>
              <a:t>위 링크에 들어가서 </a:t>
            </a:r>
            <a:r>
              <a:rPr lang="en-US" altLang="ko-KR" b="0" i="0" dirty="0" smtClean="0">
                <a:solidFill>
                  <a:srgbClr val="222426"/>
                </a:solidFill>
                <a:effectLst/>
                <a:latin typeface="-apple-system"/>
              </a:rPr>
              <a:t>1</a:t>
            </a:r>
            <a:r>
              <a:rPr lang="ko-KR" altLang="en-US" b="0" i="0" dirty="0" smtClean="0">
                <a:solidFill>
                  <a:srgbClr val="222426"/>
                </a:solidFill>
                <a:effectLst/>
                <a:latin typeface="-apple-system"/>
              </a:rPr>
              <a:t>단계 </a:t>
            </a:r>
            <a:r>
              <a:rPr lang="en-US" altLang="ko-KR" b="0" i="0" dirty="0" smtClean="0">
                <a:solidFill>
                  <a:srgbClr val="222426"/>
                </a:solidFill>
                <a:effectLst/>
                <a:latin typeface="-apple-system"/>
              </a:rPr>
              <a:t>Google </a:t>
            </a:r>
            <a:r>
              <a:rPr lang="ko-KR" altLang="en-US" b="0" i="0" dirty="0" smtClean="0">
                <a:solidFill>
                  <a:srgbClr val="222426"/>
                </a:solidFill>
                <a:effectLst/>
                <a:latin typeface="-apple-system"/>
              </a:rPr>
              <a:t>스프레드 시트 </a:t>
            </a:r>
            <a:r>
              <a:rPr lang="en-US" altLang="ko-KR" b="0" i="0" dirty="0" smtClean="0">
                <a:solidFill>
                  <a:srgbClr val="222426"/>
                </a:solidFill>
                <a:effectLst/>
                <a:latin typeface="-apple-system"/>
              </a:rPr>
              <a:t>API </a:t>
            </a:r>
            <a:r>
              <a:rPr lang="ko-KR" altLang="en-US" b="0" i="0" dirty="0" smtClean="0">
                <a:solidFill>
                  <a:srgbClr val="222426"/>
                </a:solidFill>
                <a:effectLst/>
                <a:latin typeface="-apple-system"/>
              </a:rPr>
              <a:t>사용 버튼을 눌러 생성하면</a:t>
            </a:r>
            <a:endParaRPr lang="en-US" altLang="ko-KR" b="0" i="0" dirty="0" smtClean="0">
              <a:solidFill>
                <a:srgbClr val="222426"/>
              </a:solidFill>
              <a:effectLst/>
              <a:latin typeface="-apple-system"/>
            </a:endParaRPr>
          </a:p>
          <a:p>
            <a:r>
              <a:rPr lang="ko-KR" altLang="en-US" b="0" i="0" dirty="0" smtClean="0">
                <a:solidFill>
                  <a:srgbClr val="222426"/>
                </a:solidFill>
                <a:effectLst/>
                <a:latin typeface="-apple-system"/>
              </a:rPr>
              <a:t>빠르게 아이디 패스워드 발급받고 </a:t>
            </a:r>
            <a:r>
              <a:rPr lang="ko-KR" altLang="en-US" b="0" i="0" dirty="0" err="1" smtClean="0">
                <a:solidFill>
                  <a:srgbClr val="222426"/>
                </a:solidFill>
                <a:effectLst/>
                <a:latin typeface="-apple-system"/>
              </a:rPr>
              <a:t>만들수있음</a:t>
            </a:r>
            <a:r>
              <a:rPr lang="en-US" altLang="ko-KR" b="0" i="0" dirty="0" smtClean="0">
                <a:solidFill>
                  <a:srgbClr val="222426"/>
                </a:solidFill>
                <a:effectLst/>
                <a:latin typeface="-apple-system"/>
              </a:rPr>
              <a:t>. </a:t>
            </a:r>
            <a:r>
              <a:rPr lang="ko-KR" altLang="en-US" b="0" i="0" dirty="0" err="1" smtClean="0">
                <a:solidFill>
                  <a:srgbClr val="222426"/>
                </a:solidFill>
                <a:effectLst/>
                <a:latin typeface="-apple-system"/>
              </a:rPr>
              <a:t>데스크탑</a:t>
            </a:r>
            <a:r>
              <a:rPr lang="ko-KR" altLang="en-US" b="0" i="0" dirty="0" smtClean="0">
                <a:solidFill>
                  <a:srgbClr val="222426"/>
                </a:solidFill>
                <a:effectLst/>
                <a:latin typeface="-apple-system"/>
              </a:rPr>
              <a:t> 앱으로 </a:t>
            </a:r>
            <a:r>
              <a:rPr lang="ko-KR" altLang="en-US" b="0" i="0" dirty="0" err="1" smtClean="0">
                <a:solidFill>
                  <a:srgbClr val="222426"/>
                </a:solidFill>
                <a:effectLst/>
                <a:latin typeface="-apple-system"/>
              </a:rPr>
              <a:t>생성하셈</a:t>
            </a:r>
            <a:r>
              <a:rPr lang="en-US" altLang="ko-KR" b="0" i="0" dirty="0" smtClean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endParaRPr lang="en-US" altLang="ko-KR" dirty="0">
              <a:solidFill>
                <a:srgbClr val="222426"/>
              </a:solidFill>
              <a:latin typeface="-apple-system"/>
            </a:endParaRPr>
          </a:p>
          <a:p>
            <a:endParaRPr lang="en-US" altLang="ko-KR" b="0" i="0" dirty="0" smtClean="0">
              <a:solidFill>
                <a:srgbClr val="222426"/>
              </a:solidFill>
              <a:effectLst/>
              <a:latin typeface="-apple-system"/>
            </a:endParaRPr>
          </a:p>
          <a:p>
            <a:r>
              <a:rPr lang="en-US" altLang="ko-KR" dirty="0" smtClean="0">
                <a:hlinkClick r:id="rId3"/>
              </a:rPr>
              <a:t>https://console.developers.google.com/apis/credentials?project=api-project-59126665</a:t>
            </a:r>
            <a:endParaRPr lang="en-US" altLang="ko-KR" dirty="0" smtClean="0"/>
          </a:p>
          <a:p>
            <a:r>
              <a:rPr lang="ko-KR" altLang="en-US" b="0" i="0" dirty="0" err="1" smtClean="0">
                <a:solidFill>
                  <a:srgbClr val="222426"/>
                </a:solidFill>
                <a:effectLst/>
                <a:latin typeface="-apple-system"/>
              </a:rPr>
              <a:t>구글클라우드</a:t>
            </a:r>
            <a:r>
              <a:rPr lang="ko-KR" altLang="en-US" b="0" i="0" dirty="0" smtClean="0">
                <a:solidFill>
                  <a:srgbClr val="222426"/>
                </a:solidFill>
                <a:effectLst/>
                <a:latin typeface="-apple-system"/>
              </a:rPr>
              <a:t> 플랫폼 콘솔에서 </a:t>
            </a:r>
            <a:r>
              <a:rPr lang="ko-KR" altLang="en-US" b="0" i="0" dirty="0" err="1" smtClean="0">
                <a:solidFill>
                  <a:srgbClr val="222426"/>
                </a:solidFill>
                <a:effectLst/>
                <a:latin typeface="-apple-system"/>
              </a:rPr>
              <a:t>할수도</a:t>
            </a:r>
            <a:r>
              <a:rPr lang="ko-KR" altLang="en-US" b="0" i="0" dirty="0" smtClean="0">
                <a:solidFill>
                  <a:srgbClr val="222426"/>
                </a:solidFill>
                <a:effectLst/>
                <a:latin typeface="-apple-system"/>
              </a:rPr>
              <a:t> 있음</a:t>
            </a:r>
            <a:r>
              <a:rPr lang="en-US" altLang="ko-KR" b="0" i="0" dirty="0" smtClean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endParaRPr lang="en-US" altLang="ko-KR" dirty="0">
              <a:solidFill>
                <a:srgbClr val="222426"/>
              </a:solidFill>
              <a:latin typeface="-apple-system"/>
            </a:endParaRPr>
          </a:p>
          <a:p>
            <a:r>
              <a:rPr lang="ko-KR" altLang="en-US" b="0" i="0" dirty="0" smtClean="0">
                <a:solidFill>
                  <a:srgbClr val="222426"/>
                </a:solidFill>
                <a:effectLst/>
                <a:latin typeface="-apple-system"/>
              </a:rPr>
              <a:t>아무튼 두개방법중에 골라서</a:t>
            </a:r>
            <a:r>
              <a:rPr lang="en-US" altLang="ko-KR" b="0" i="0" dirty="0" smtClean="0">
                <a:solidFill>
                  <a:srgbClr val="222426"/>
                </a:solidFill>
                <a:effectLst/>
                <a:latin typeface="-apple-system"/>
              </a:rPr>
              <a:t>(</a:t>
            </a:r>
            <a:r>
              <a:rPr lang="ko-KR" altLang="en-US" b="0" i="0" dirty="0" smtClean="0">
                <a:solidFill>
                  <a:srgbClr val="222426"/>
                </a:solidFill>
                <a:effectLst/>
                <a:latin typeface="-apple-system"/>
              </a:rPr>
              <a:t>첫번째가 </a:t>
            </a:r>
            <a:r>
              <a:rPr lang="ko-KR" altLang="en-US" b="0" i="0" dirty="0" err="1" smtClean="0">
                <a:solidFill>
                  <a:srgbClr val="222426"/>
                </a:solidFill>
                <a:effectLst/>
                <a:latin typeface="-apple-system"/>
              </a:rPr>
              <a:t>편하긴함</a:t>
            </a:r>
            <a:r>
              <a:rPr lang="en-US" altLang="ko-KR" b="0" i="0" dirty="0" smtClean="0">
                <a:solidFill>
                  <a:srgbClr val="222426"/>
                </a:solidFill>
                <a:effectLst/>
                <a:latin typeface="-apple-system"/>
              </a:rPr>
              <a:t>) OAuth2.0 </a:t>
            </a:r>
            <a:r>
              <a:rPr lang="ko-KR" altLang="en-US" b="0" i="0" dirty="0" smtClean="0">
                <a:solidFill>
                  <a:srgbClr val="222426"/>
                </a:solidFill>
                <a:effectLst/>
                <a:latin typeface="-apple-system"/>
              </a:rPr>
              <a:t>아이디 비번 발급받으면 </a:t>
            </a:r>
            <a:r>
              <a:rPr lang="ko-KR" altLang="en-US" b="0" i="0" dirty="0" err="1" smtClean="0">
                <a:solidFill>
                  <a:srgbClr val="222426"/>
                </a:solidFill>
                <a:effectLst/>
                <a:latin typeface="-apple-system"/>
              </a:rPr>
              <a:t>복사해두자</a:t>
            </a:r>
            <a:r>
              <a:rPr lang="en-US" altLang="ko-KR" b="0" i="0" dirty="0" smtClean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endParaRPr lang="en-US" altLang="ko-KR" dirty="0">
              <a:solidFill>
                <a:srgbClr val="222426"/>
              </a:solidFill>
              <a:latin typeface="-apple-system"/>
            </a:endParaRPr>
          </a:p>
          <a:p>
            <a:endParaRPr lang="en-US" altLang="ko-KR" b="0" i="0" dirty="0" smtClean="0">
              <a:solidFill>
                <a:srgbClr val="222426"/>
              </a:solidFill>
              <a:effectLst/>
              <a:latin typeface="-apple-system"/>
            </a:endParaRPr>
          </a:p>
          <a:p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19576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998" y="489805"/>
            <a:ext cx="5751059" cy="550074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45092" y="1186933"/>
            <a:ext cx="4705071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hlinkClick r:id="rId3"/>
              </a:rPr>
              <a:t>https://docs.google.com/spreadsheets/u/0/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위 링크에서 </a:t>
            </a:r>
            <a:r>
              <a:rPr lang="ko-KR" altLang="en-US" dirty="0" err="1" smtClean="0"/>
              <a:t>요따구로</a:t>
            </a:r>
            <a:r>
              <a:rPr lang="ko-KR" altLang="en-US" dirty="0" smtClean="0"/>
              <a:t> 스프레드시트를 </a:t>
            </a:r>
            <a:endParaRPr lang="en-US" altLang="ko-KR" dirty="0" smtClean="0"/>
          </a:p>
          <a:p>
            <a:r>
              <a:rPr lang="ko-KR" altLang="en-US" dirty="0" smtClean="0"/>
              <a:t>만들어 준다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첫번째 행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컬럼이름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아래 행부터 데이터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80843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77106" y="1162441"/>
            <a:ext cx="559159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i="0" u="none" strike="noStrike" dirty="0" smtClean="0">
                <a:solidFill>
                  <a:srgbClr val="0CA678"/>
                </a:solidFill>
                <a:effectLst/>
                <a:latin typeface="-apple-system"/>
                <a:hlinkClick r:id="rId2"/>
              </a:rPr>
              <a:t>https://jacking75.github.io/unity_nuget/</a:t>
            </a:r>
            <a:endParaRPr lang="en-US" altLang="ko-KR" b="0" i="0" u="none" strike="noStrike" dirty="0" smtClean="0">
              <a:solidFill>
                <a:srgbClr val="0CA678"/>
              </a:solidFill>
              <a:effectLst/>
              <a:latin typeface="-apple-system"/>
            </a:endParaRPr>
          </a:p>
          <a:p>
            <a:endParaRPr lang="en-US" altLang="ko-KR" dirty="0">
              <a:solidFill>
                <a:srgbClr val="0CA678"/>
              </a:solidFill>
              <a:latin typeface="-apple-system"/>
            </a:endParaRPr>
          </a:p>
          <a:p>
            <a:endParaRPr lang="en-US" altLang="ko-KR" dirty="0" smtClean="0">
              <a:solidFill>
                <a:srgbClr val="0CA678"/>
              </a:solidFill>
              <a:latin typeface="-apple-system"/>
            </a:endParaRPr>
          </a:p>
          <a:p>
            <a:r>
              <a:rPr lang="ko-KR" altLang="en-US" dirty="0" smtClean="0">
                <a:solidFill>
                  <a:srgbClr val="0CA678"/>
                </a:solidFill>
                <a:latin typeface="-apple-system"/>
              </a:rPr>
              <a:t>위 링크에서 받은 </a:t>
            </a:r>
            <a:r>
              <a:rPr lang="en-US" altLang="ko-KR" dirty="0" err="1" smtClean="0">
                <a:solidFill>
                  <a:srgbClr val="0CA678"/>
                </a:solidFill>
                <a:latin typeface="-apple-system"/>
              </a:rPr>
              <a:t>Nuget</a:t>
            </a:r>
            <a:r>
              <a:rPr lang="ko-KR" altLang="en-US" dirty="0" smtClean="0">
                <a:solidFill>
                  <a:srgbClr val="0CA678"/>
                </a:solidFill>
                <a:latin typeface="-apple-system"/>
              </a:rPr>
              <a:t>패키지를 </a:t>
            </a:r>
            <a:r>
              <a:rPr lang="ko-KR" altLang="en-US" dirty="0" err="1" smtClean="0">
                <a:solidFill>
                  <a:srgbClr val="0CA678"/>
                </a:solidFill>
                <a:latin typeface="-apple-system"/>
              </a:rPr>
              <a:t>유니티</a:t>
            </a:r>
            <a:r>
              <a:rPr lang="ko-KR" altLang="en-US" dirty="0" smtClean="0">
                <a:solidFill>
                  <a:srgbClr val="0CA678"/>
                </a:solidFill>
                <a:latin typeface="-apple-system"/>
              </a:rPr>
              <a:t> 프로젝트에</a:t>
            </a:r>
            <a:endParaRPr lang="en-US" altLang="ko-KR" dirty="0">
              <a:solidFill>
                <a:srgbClr val="0CA678"/>
              </a:solidFill>
              <a:latin typeface="-apple-system"/>
            </a:endParaRPr>
          </a:p>
          <a:p>
            <a:r>
              <a:rPr lang="ko-KR" altLang="en-US" dirty="0" err="1" smtClean="0">
                <a:solidFill>
                  <a:srgbClr val="0CA678"/>
                </a:solidFill>
                <a:latin typeface="-apple-system"/>
              </a:rPr>
              <a:t>추가하십쇼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554" y="2721429"/>
            <a:ext cx="5086350" cy="24765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447034" y="5486791"/>
            <a:ext cx="7600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0" i="0" u="none" strike="noStrike" dirty="0" smtClean="0">
                <a:solidFill>
                  <a:srgbClr val="0CA678"/>
                </a:solidFill>
                <a:effectLst/>
                <a:latin typeface="-apple-system"/>
              </a:rPr>
              <a:t>그럼 </a:t>
            </a:r>
            <a:r>
              <a:rPr lang="ko-KR" altLang="en-US" b="0" i="0" u="none" strike="noStrike" dirty="0" err="1" smtClean="0">
                <a:solidFill>
                  <a:srgbClr val="0CA678"/>
                </a:solidFill>
                <a:effectLst/>
                <a:latin typeface="-apple-system"/>
              </a:rPr>
              <a:t>요따구로</a:t>
            </a:r>
            <a:r>
              <a:rPr lang="ko-KR" altLang="en-US" b="0" i="0" u="none" strike="noStrike" dirty="0" smtClean="0">
                <a:solidFill>
                  <a:srgbClr val="0CA678"/>
                </a:solidFill>
                <a:effectLst/>
                <a:latin typeface="-apple-system"/>
              </a:rPr>
              <a:t> 새롭게 생기는데 저길 눌러서 패키지를 다운받아줍시다</a:t>
            </a:r>
            <a:r>
              <a:rPr lang="en-US" altLang="ko-KR" b="0" i="0" u="none" strike="noStrike" dirty="0" smtClean="0">
                <a:solidFill>
                  <a:srgbClr val="0CA678"/>
                </a:solidFill>
                <a:effectLst/>
                <a:latin typeface="-apple-system"/>
              </a:rPr>
              <a:t>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6798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edia.vlpt.us/images/eqeq109/post/2d9d0fb9-921d-449c-b4a5-c66b28a9aca1/%EB%84%88%EA%B2%9F%EC%97%90%EC%84%9C%EC%84%A4%EC%B9%9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47" y="930729"/>
            <a:ext cx="3150704" cy="5751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226848" y="2261898"/>
            <a:ext cx="31085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0" i="0" u="none" strike="noStrik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전 부 다 운 해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590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191986" y="1480789"/>
            <a:ext cx="8896987" cy="1169551"/>
          </a:xfrm>
          <a:prstGeom prst="rect">
            <a:avLst/>
          </a:prstGeom>
          <a:solidFill>
            <a:srgbClr val="FBFC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A626A4"/>
                </a:solidFill>
                <a:effectLst/>
                <a:latin typeface="Arial Unicode MS"/>
                <a:ea typeface="Fira Mono"/>
              </a:rPr>
              <a:t>var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pass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184BC"/>
                </a:solidFill>
                <a:effectLst/>
                <a:latin typeface="Arial Unicode MS"/>
                <a:ea typeface="Fira Mono"/>
              </a:rPr>
              <a:t>=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A626A4"/>
                </a:solidFill>
                <a:effectLst/>
                <a:latin typeface="Arial Unicode MS"/>
                <a:ea typeface="Fira Mono"/>
              </a:rPr>
              <a:t>new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ClientSecrets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(); 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Fira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pass.ClientId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184BC"/>
                </a:solidFill>
                <a:effectLst/>
                <a:latin typeface="Arial Unicode MS"/>
                <a:ea typeface="Fira Mono"/>
              </a:rPr>
              <a:t>=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Arial Unicode MS"/>
                <a:ea typeface="Fira Mono"/>
              </a:rPr>
              <a:t>"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50A14F"/>
                </a:solidFill>
                <a:effectLst/>
                <a:latin typeface="Arial Unicode MS"/>
                <a:ea typeface="Fira Mono"/>
              </a:rPr>
              <a:t>QAuth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Arial Unicode MS"/>
                <a:ea typeface="Fira Mono"/>
              </a:rPr>
              <a:t> 2.0 클라이언트 ID“</a:t>
            </a: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Arial Unicode MS"/>
                <a:ea typeface="Fira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pass.ClientSecret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184BC"/>
                </a:solidFill>
                <a:effectLst/>
                <a:latin typeface="Arial Unicode MS"/>
                <a:ea typeface="Fira Mono"/>
              </a:rPr>
              <a:t>=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Arial Unicode MS"/>
                <a:ea typeface="Fira Mono"/>
              </a:rPr>
              <a:t>"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50A14F"/>
                </a:solidFill>
                <a:effectLst/>
                <a:latin typeface="Arial Unicode MS"/>
                <a:ea typeface="Fira Mono"/>
              </a:rPr>
              <a:t>QAuth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Arial Unicode MS"/>
                <a:ea typeface="Fira Mono"/>
              </a:rPr>
              <a:t> 2.0 클라이언트 PW“</a:t>
            </a: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Arial Unicode MS"/>
                <a:ea typeface="Fira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A626A4"/>
                </a:solidFill>
                <a:effectLst/>
                <a:latin typeface="Arial Unicode MS"/>
                <a:ea typeface="Fira Mono"/>
              </a:rPr>
              <a:t>var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scopes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184BC"/>
                </a:solidFill>
                <a:effectLst/>
                <a:latin typeface="Arial Unicode MS"/>
                <a:ea typeface="Fira Mono"/>
              </a:rPr>
              <a:t>=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A626A4"/>
                </a:solidFill>
                <a:effectLst/>
                <a:latin typeface="Arial Unicode MS"/>
                <a:ea typeface="Fira Mono"/>
              </a:rPr>
              <a:t>new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string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[] {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SheetsService.Scope.SpreadsheetsReadonly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};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Fira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A626A4"/>
                </a:solidFill>
                <a:effectLst/>
                <a:latin typeface="Arial Unicode MS"/>
                <a:ea typeface="Fira Mono"/>
              </a:rPr>
              <a:t>var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credential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184BC"/>
                </a:solidFill>
                <a:effectLst/>
                <a:latin typeface="Arial Unicode MS"/>
                <a:ea typeface="Fira Mono"/>
              </a:rPr>
              <a:t>=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GoogleWebAuthorizationBroker.AuthorizeAsync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(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pass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,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scopes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,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Arial Unicode MS"/>
                <a:ea typeface="Fira Mono"/>
              </a:rPr>
              <a:t>"QAuth2.0 클라이언트 이름"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,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CancellationToken.None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).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Result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; 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Fira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A626A4"/>
                </a:solidFill>
                <a:effectLst/>
                <a:latin typeface="Arial Unicode MS"/>
                <a:ea typeface="Fira Mono"/>
              </a:rPr>
              <a:t>var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service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184BC"/>
                </a:solidFill>
                <a:effectLst/>
                <a:latin typeface="Arial Unicode MS"/>
                <a:ea typeface="Fira Mono"/>
              </a:rPr>
              <a:t>=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A626A4"/>
                </a:solidFill>
                <a:effectLst/>
                <a:latin typeface="Arial Unicode MS"/>
                <a:ea typeface="Fira Mono"/>
              </a:rPr>
              <a:t>new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SheetsService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(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A626A4"/>
                </a:solidFill>
                <a:effectLst/>
                <a:latin typeface="Arial Unicode MS"/>
                <a:ea typeface="Fira Mono"/>
              </a:rPr>
              <a:t>new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BaseClientService.Initializer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() {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HttpClientInitializer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184BC"/>
                </a:solidFill>
                <a:effectLst/>
                <a:latin typeface="Arial Unicode MS"/>
                <a:ea typeface="Fira Mono"/>
              </a:rPr>
              <a:t>=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credential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,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ApplicationName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184BC"/>
                </a:solidFill>
                <a:effectLst/>
                <a:latin typeface="Arial Unicode MS"/>
                <a:ea typeface="Fira Mono"/>
              </a:rPr>
              <a:t>=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Arial Unicode MS"/>
                <a:ea typeface="Fira Mono"/>
              </a:rPr>
              <a:t>"GCP 프로젝트 이름"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});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Fira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A626A4"/>
                </a:solidFill>
                <a:effectLst/>
                <a:latin typeface="Arial Unicode MS"/>
                <a:ea typeface="Fira Mono"/>
              </a:rPr>
              <a:t>var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request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184BC"/>
                </a:solidFill>
                <a:effectLst/>
                <a:latin typeface="Arial Unicode MS"/>
                <a:ea typeface="Fira Mono"/>
              </a:rPr>
              <a:t>=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service.Spreadsheets.Get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(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Arial Unicode MS"/>
                <a:ea typeface="Fira Mono"/>
              </a:rPr>
              <a:t>"테이블 키"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).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Execute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();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91986" y="3427621"/>
            <a:ext cx="7967246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0" i="0" u="none" strike="noStrik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여기 코드에는 저렇게 넣어주면 된다</a:t>
            </a:r>
            <a:r>
              <a:rPr lang="en-US" altLang="ko-KR" sz="2800" b="0" i="0" u="none" strike="noStrik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.</a:t>
            </a:r>
          </a:p>
          <a:p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대충 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GCP</a:t>
            </a:r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에는 </a:t>
            </a:r>
            <a:r>
              <a:rPr lang="ko-KR" alt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생성할때</a:t>
            </a:r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 이름 넣자</a:t>
            </a:r>
            <a:endParaRPr lang="en-US" altLang="ko-KR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apple-system"/>
            </a:endParaRPr>
          </a:p>
          <a:p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(</a:t>
            </a:r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테이블 키에는 아래스프레드시트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URL</a:t>
            </a:r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에서 </a:t>
            </a:r>
            <a:r>
              <a:rPr lang="ko-KR" alt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복붙</a:t>
            </a:r>
            <a:r>
              <a:rPr lang="en-US" altLang="ko-K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)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939" y="5936115"/>
            <a:ext cx="83724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149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198</Words>
  <Application>Microsoft Office PowerPoint</Application>
  <PresentationFormat>와이드스크린</PresentationFormat>
  <Paragraphs>34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-apple-system</vt:lpstr>
      <vt:lpstr>Arial Unicode MS</vt:lpstr>
      <vt:lpstr>Fira Mono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mingu</dc:creator>
  <cp:lastModifiedBy>mingu</cp:lastModifiedBy>
  <cp:revision>3</cp:revision>
  <dcterms:created xsi:type="dcterms:W3CDTF">2020-07-29T02:16:04Z</dcterms:created>
  <dcterms:modified xsi:type="dcterms:W3CDTF">2020-07-29T04:44:12Z</dcterms:modified>
</cp:coreProperties>
</file>