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EA3-A670-406B-A6E8-910FC359C7A7}" type="datetimeFigureOut">
              <a:rPr lang="ko-KR" altLang="en-US" smtClean="0"/>
              <a:t>07-29-Wednesday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61DF-2169-4AC6-924E-9136D1D59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apis/credentials?project=api-project-59126665" TargetMode="External"/><Relationship Id="rId2" Type="http://schemas.openxmlformats.org/officeDocument/2006/relationships/hyperlink" Target="https://developers.google.com/sheets/api/quickstart/dotnet#step_2_prepare_the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litchEnzo/NuGetForUnity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8071" y="1796141"/>
            <a:ext cx="11144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dirty="0" smtClean="0">
                <a:solidFill>
                  <a:srgbClr val="0CA678"/>
                </a:solidFill>
                <a:effectLst/>
                <a:latin typeface="-apple-system"/>
                <a:hlinkClick r:id="rId2"/>
              </a:rPr>
              <a:t>https://developers.google.com/sheets/api/quickstart/dotnet#step_2_prepare_the_project</a:t>
            </a:r>
            <a:endParaRPr lang="ko-KR" altLang="en-US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위 링크에 들어가서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단계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Google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스프레드 시트 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API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사용 버튼을 눌러 생성하면</a:t>
            </a:r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빠르게 아이디 패스워드 발급받고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만들수있음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데스크탑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앱으로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생성하셈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en-US" altLang="ko-KR" dirty="0" smtClean="0">
                <a:hlinkClick r:id="rId3"/>
              </a:rPr>
              <a:t>https://console.developers.google.com/apis/credentials?project=api-project-59126665</a:t>
            </a:r>
            <a:endParaRPr lang="en-US" altLang="ko-KR" dirty="0" smtClean="0"/>
          </a:p>
          <a:p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구글클라우드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플랫폼 콘솔에서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할수도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 있음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아무튼 두개방법중에 골라서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첫번째가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편하긴함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) OAuth2.0 </a:t>
            </a:r>
            <a:r>
              <a:rPr lang="ko-KR" altLang="en-US" b="0" i="0" dirty="0" smtClean="0">
                <a:solidFill>
                  <a:srgbClr val="222426"/>
                </a:solidFill>
                <a:effectLst/>
                <a:latin typeface="-apple-system"/>
              </a:rPr>
              <a:t>아이디 비번 발급받으면 </a:t>
            </a:r>
            <a:r>
              <a:rPr lang="ko-KR" altLang="en-US" b="0" i="0" dirty="0" err="1" smtClean="0">
                <a:solidFill>
                  <a:srgbClr val="222426"/>
                </a:solidFill>
                <a:effectLst/>
                <a:latin typeface="-apple-system"/>
              </a:rPr>
              <a:t>복사해두자</a:t>
            </a:r>
            <a:r>
              <a:rPr lang="en-US" altLang="ko-KR" b="0" i="0" dirty="0" smtClean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endParaRPr lang="en-US" altLang="ko-KR" b="0" i="0" dirty="0" smtClean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957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98" y="489805"/>
            <a:ext cx="5751059" cy="5500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5092" y="1186933"/>
            <a:ext cx="470507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https://docs.google.com/spreadsheets/u/0/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링크에서 </a:t>
            </a:r>
            <a:r>
              <a:rPr lang="ko-KR" altLang="en-US" dirty="0" err="1" smtClean="0"/>
              <a:t>요따구로</a:t>
            </a:r>
            <a:r>
              <a:rPr lang="ko-KR" altLang="en-US" dirty="0" smtClean="0"/>
              <a:t> 스프레드시트를 </a:t>
            </a:r>
            <a:endParaRPr lang="en-US" altLang="ko-KR" dirty="0" smtClean="0"/>
          </a:p>
          <a:p>
            <a:r>
              <a:rPr lang="ko-KR" altLang="en-US" dirty="0" smtClean="0"/>
              <a:t>만들어 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첫번째 행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행부터 데이터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8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7106" y="1162441"/>
            <a:ext cx="587359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github.com/GlitchEnzo/NuGetForUnity/releases</a:t>
            </a:r>
            <a:endParaRPr lang="en-US" altLang="ko-KR" dirty="0" smtClean="0"/>
          </a:p>
          <a:p>
            <a:endParaRPr lang="en-US" altLang="ko-KR" dirty="0" smtClean="0">
              <a:solidFill>
                <a:srgbClr val="0CA678"/>
              </a:solidFill>
              <a:latin typeface="-apple-system"/>
            </a:endParaRPr>
          </a:p>
          <a:p>
            <a:endParaRPr lang="en-US" altLang="ko-KR" dirty="0" smtClean="0">
              <a:solidFill>
                <a:srgbClr val="0CA678"/>
              </a:solidFill>
              <a:latin typeface="-apple-system"/>
            </a:endParaRPr>
          </a:p>
          <a:p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위 </a:t>
            </a:r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링크에서 받은 </a:t>
            </a:r>
            <a:r>
              <a:rPr lang="en-US" altLang="ko-KR" dirty="0" err="1" smtClean="0">
                <a:solidFill>
                  <a:srgbClr val="0CA678"/>
                </a:solidFill>
                <a:latin typeface="-apple-system"/>
              </a:rPr>
              <a:t>Nuget</a:t>
            </a:r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패키지를 </a:t>
            </a:r>
            <a:r>
              <a:rPr lang="ko-KR" altLang="en-US" dirty="0" err="1" smtClean="0">
                <a:solidFill>
                  <a:srgbClr val="0CA678"/>
                </a:solidFill>
                <a:latin typeface="-apple-system"/>
              </a:rPr>
              <a:t>유니티</a:t>
            </a:r>
            <a:r>
              <a:rPr lang="ko-KR" altLang="en-US" dirty="0" smtClean="0">
                <a:solidFill>
                  <a:srgbClr val="0CA678"/>
                </a:solidFill>
                <a:latin typeface="-apple-system"/>
              </a:rPr>
              <a:t> 프로젝트에</a:t>
            </a:r>
            <a:endParaRPr lang="en-US" altLang="ko-KR" dirty="0">
              <a:solidFill>
                <a:srgbClr val="0CA678"/>
              </a:solidFill>
              <a:latin typeface="-apple-system"/>
            </a:endParaRPr>
          </a:p>
          <a:p>
            <a:r>
              <a:rPr lang="ko-KR" altLang="en-US" dirty="0" err="1" smtClean="0">
                <a:solidFill>
                  <a:srgbClr val="0CA678"/>
                </a:solidFill>
                <a:latin typeface="-apple-system"/>
              </a:rPr>
              <a:t>추가하십쇼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54" y="2721429"/>
            <a:ext cx="5086350" cy="2476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7034" y="5486791"/>
            <a:ext cx="760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그럼 </a:t>
            </a:r>
            <a:r>
              <a:rPr lang="ko-KR" altLang="en-US" b="0" i="0" u="none" strike="noStrike" dirty="0" err="1" smtClean="0">
                <a:solidFill>
                  <a:srgbClr val="0CA678"/>
                </a:solidFill>
                <a:effectLst/>
                <a:latin typeface="-apple-system"/>
              </a:rPr>
              <a:t>요따구로</a:t>
            </a:r>
            <a:r>
              <a:rPr lang="ko-KR" altLang="en-US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 새롭게 생기는데 저길 눌러서 패키지를 다운받아줍시다</a:t>
            </a:r>
            <a:r>
              <a:rPr lang="en-US" altLang="ko-KR" b="0" i="0" u="none" strike="noStrike" dirty="0" smtClean="0">
                <a:solidFill>
                  <a:srgbClr val="0CA678"/>
                </a:solidFill>
                <a:effectLst/>
                <a:latin typeface="-apple-system"/>
              </a:rPr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9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vlpt.us/images/eqeq109/post/2d9d0fb9-921d-449c-b4a5-c66b28a9aca1/%EB%84%88%EA%B2%9F%EC%97%90%EC%84%9C%EC%84%A4%EC%B9%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7" y="930729"/>
            <a:ext cx="3150704" cy="57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26848" y="2261898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전 부 다 운 해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9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91986" y="1480789"/>
            <a:ext cx="8896987" cy="1169551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ClientSecrets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pass.ClientId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QAuth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 2.0 클라이언트 ID“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pass.ClientSecret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QAuth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 2.0 클라이언트 PW“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scopes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[] {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SheetsService.Scope.SpreadsheetsReadonly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};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credential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GoogleWebAuthorizationBroker.AuthorizeAsync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scopes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"QAuth2.0 클라이언트 이름"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CancellationToken.None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SheetsService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BaseClientService.Initializer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 {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HttpClientInitializer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credential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ApplicationName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"GCP 프로젝트 이름"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});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var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request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service.Spreadsheets.Get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"테이블 키"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Execute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1986" y="3427621"/>
            <a:ext cx="79672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여기 코드에는 저렇게 넣어주면 된다</a:t>
            </a:r>
            <a:r>
              <a:rPr lang="en-US" altLang="ko-KR" sz="2800" b="0" i="0" u="none" strike="no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</a:p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대충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GCP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에는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생성할때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이름 넣자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(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테이블 키에는 아래스프레드시트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URL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에서 </a:t>
            </a:r>
            <a:r>
              <a:rPr lang="ko-KR" alt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복붙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39" y="5936115"/>
            <a:ext cx="8372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197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Arial Unicode MS</vt:lpstr>
      <vt:lpstr>Fira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mingu</dc:creator>
  <cp:lastModifiedBy>mingu</cp:lastModifiedBy>
  <cp:revision>5</cp:revision>
  <dcterms:created xsi:type="dcterms:W3CDTF">2020-07-29T02:16:04Z</dcterms:created>
  <dcterms:modified xsi:type="dcterms:W3CDTF">2020-07-29T04:49:26Z</dcterms:modified>
</cp:coreProperties>
</file>