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F03725-AEB0-4CEA-A0CC-C0864D18B49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89D768-5A7F-4095-915D-70AA170C055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05/10/2021 12:33:42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FDC4458-CDFF-4674-B9F6-D22B5F3CB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2021-10-05T10:33:43Z</dcterms:created>
  <dcterms:modified xsi:type="dcterms:W3CDTF">2021-10-05T10:33:43Z</dcterms:modified>
</cp:coreProperties>
</file>