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84" y="-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AF3-BA13-4B3E-BC7C-085BEF1F038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45F8-9F2F-494B-87EB-70A51C44B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AF3-BA13-4B3E-BC7C-085BEF1F038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45F8-9F2F-494B-87EB-70A51C44B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AF3-BA13-4B3E-BC7C-085BEF1F038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45F8-9F2F-494B-87EB-70A51C44B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AF3-BA13-4B3E-BC7C-085BEF1F038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45F8-9F2F-494B-87EB-70A51C44B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AF3-BA13-4B3E-BC7C-085BEF1F038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45F8-9F2F-494B-87EB-70A51C44B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AF3-BA13-4B3E-BC7C-085BEF1F038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45F8-9F2F-494B-87EB-70A51C44B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AF3-BA13-4B3E-BC7C-085BEF1F038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45F8-9F2F-494B-87EB-70A51C44B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AF3-BA13-4B3E-BC7C-085BEF1F038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45F8-9F2F-494B-87EB-70A51C44B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AF3-BA13-4B3E-BC7C-085BEF1F038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45F8-9F2F-494B-87EB-70A51C44B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AF3-BA13-4B3E-BC7C-085BEF1F038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45F8-9F2F-494B-87EB-70A51C44B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AF3-BA13-4B3E-BC7C-085BEF1F038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45F8-9F2F-494B-87EB-70A51C44BF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ABAF3-BA13-4B3E-BC7C-085BEF1F0389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345F8-9F2F-494B-87EB-70A51C44BF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85786" y="1428736"/>
            <a:ext cx="1357322" cy="9286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the dataset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14810" y="3214686"/>
            <a:ext cx="1643074" cy="9286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Prediction of defaulters(</a:t>
            </a:r>
            <a:r>
              <a:rPr lang="en-US" dirty="0" err="1" smtClean="0"/>
              <a:t>usecases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357686" y="1428736"/>
            <a:ext cx="1357322" cy="9286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ML model for fraud detection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71736" y="1428736"/>
            <a:ext cx="1357322" cy="9286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Training/Validation on dataset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00298" y="3214686"/>
            <a:ext cx="1357322" cy="9286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Take necessary action</a:t>
            </a:r>
            <a:endParaRPr lang="en-US" dirty="0"/>
          </a:p>
        </p:txBody>
      </p:sp>
      <p:cxnSp>
        <p:nvCxnSpPr>
          <p:cNvPr id="8" name="Straight Arrow Connector 7"/>
          <p:cNvCxnSpPr>
            <a:stCxn id="2" idx="3"/>
            <a:endCxn id="5" idx="1"/>
          </p:cNvCxnSpPr>
          <p:nvPr/>
        </p:nvCxnSpPr>
        <p:spPr>
          <a:xfrm>
            <a:off x="2143108" y="1893083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4" idx="1"/>
          </p:cNvCxnSpPr>
          <p:nvPr/>
        </p:nvCxnSpPr>
        <p:spPr>
          <a:xfrm>
            <a:off x="3929058" y="1893083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3" idx="0"/>
          </p:cNvCxnSpPr>
          <p:nvPr/>
        </p:nvCxnSpPr>
        <p:spPr>
          <a:xfrm rot="5400000">
            <a:off x="4607719" y="278605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" idx="1"/>
            <a:endCxn id="6" idx="3"/>
          </p:cNvCxnSpPr>
          <p:nvPr/>
        </p:nvCxnSpPr>
        <p:spPr>
          <a:xfrm rot="10800000">
            <a:off x="3857620" y="367903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/>
          <p:cNvSpPr/>
          <p:nvPr/>
        </p:nvSpPr>
        <p:spPr>
          <a:xfrm>
            <a:off x="357158" y="3143248"/>
            <a:ext cx="1143008" cy="57150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Dataset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lowchart: Magnetic Disk 3"/>
          <p:cNvSpPr/>
          <p:nvPr/>
        </p:nvSpPr>
        <p:spPr>
          <a:xfrm>
            <a:off x="1857356" y="4071942"/>
            <a:ext cx="1143008" cy="57150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 Set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Flowchart: Magnetic Disk 4"/>
          <p:cNvSpPr/>
          <p:nvPr/>
        </p:nvSpPr>
        <p:spPr>
          <a:xfrm>
            <a:off x="1785918" y="1928802"/>
            <a:ext cx="1143008" cy="57150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Training  Set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Flowchart: Magnetic Disk 6"/>
          <p:cNvSpPr/>
          <p:nvPr/>
        </p:nvSpPr>
        <p:spPr>
          <a:xfrm>
            <a:off x="5214942" y="1928802"/>
            <a:ext cx="1143008" cy="57150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New Data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214942" y="2857496"/>
            <a:ext cx="1214446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Result of Evaluation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357686" y="4000504"/>
            <a:ext cx="1214446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Prediction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5" name="Elbow Connector 14"/>
          <p:cNvCxnSpPr>
            <a:stCxn id="2" idx="4"/>
            <a:endCxn id="5" idx="2"/>
          </p:cNvCxnSpPr>
          <p:nvPr/>
        </p:nvCxnSpPr>
        <p:spPr>
          <a:xfrm flipV="1">
            <a:off x="1500166" y="2214554"/>
            <a:ext cx="285752" cy="121444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endCxn id="4" idx="2"/>
          </p:cNvCxnSpPr>
          <p:nvPr/>
        </p:nvCxnSpPr>
        <p:spPr>
          <a:xfrm rot="16200000" flipH="1">
            <a:off x="1285852" y="3786190"/>
            <a:ext cx="928694" cy="2143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nip Single Corner Rectangle 19"/>
          <p:cNvSpPr/>
          <p:nvPr/>
        </p:nvSpPr>
        <p:spPr>
          <a:xfrm flipH="1">
            <a:off x="3428992" y="2857496"/>
            <a:ext cx="857256" cy="642942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Model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2" name="Straight Arrow Connector 21"/>
          <p:cNvCxnSpPr>
            <a:stCxn id="5" idx="4"/>
          </p:cNvCxnSpPr>
          <p:nvPr/>
        </p:nvCxnSpPr>
        <p:spPr>
          <a:xfrm>
            <a:off x="2928926" y="2214554"/>
            <a:ext cx="57150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7" idx="2"/>
            <a:endCxn id="9" idx="0"/>
          </p:cNvCxnSpPr>
          <p:nvPr/>
        </p:nvCxnSpPr>
        <p:spPr>
          <a:xfrm rot="10800000" flipV="1">
            <a:off x="4964910" y="2214554"/>
            <a:ext cx="250033" cy="17859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4" idx="4"/>
            <a:endCxn id="20" idx="0"/>
          </p:cNvCxnSpPr>
          <p:nvPr/>
        </p:nvCxnSpPr>
        <p:spPr>
          <a:xfrm flipV="1">
            <a:off x="3000364" y="3178967"/>
            <a:ext cx="428628" cy="117872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2"/>
            <a:endCxn id="8" idx="1"/>
          </p:cNvCxnSpPr>
          <p:nvPr/>
        </p:nvCxnSpPr>
        <p:spPr>
          <a:xfrm>
            <a:off x="4286248" y="3178967"/>
            <a:ext cx="92869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71472" y="1071546"/>
            <a:ext cx="1500198" cy="7858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857488" y="1000108"/>
            <a:ext cx="1000132" cy="928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357686" y="1000108"/>
            <a:ext cx="1500198" cy="928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Preprocess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57686" y="2357430"/>
            <a:ext cx="1500198" cy="928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Make Prediction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" idx="6"/>
            <a:endCxn id="3" idx="1"/>
          </p:cNvCxnSpPr>
          <p:nvPr/>
        </p:nvCxnSpPr>
        <p:spPr>
          <a:xfrm>
            <a:off x="2071670" y="1464455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3"/>
            <a:endCxn id="4" idx="1"/>
          </p:cNvCxnSpPr>
          <p:nvPr/>
        </p:nvCxnSpPr>
        <p:spPr>
          <a:xfrm>
            <a:off x="3857620" y="1464455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 rot="5400000">
            <a:off x="4893471" y="2143116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2428860" y="2357430"/>
            <a:ext cx="1500198" cy="9286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Make Prediction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5" idx="1"/>
            <a:endCxn id="19" idx="3"/>
          </p:cNvCxnSpPr>
          <p:nvPr/>
        </p:nvCxnSpPr>
        <p:spPr>
          <a:xfrm rot="10800000">
            <a:off x="3929058" y="2821777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39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Sandeep Pandey</dc:creator>
  <cp:lastModifiedBy>Sandeep Pandey</cp:lastModifiedBy>
  <cp:revision>4</cp:revision>
  <dcterms:created xsi:type="dcterms:W3CDTF">2021-08-07T13:17:19Z</dcterms:created>
  <dcterms:modified xsi:type="dcterms:W3CDTF">2021-08-07T13:40:33Z</dcterms:modified>
</cp:coreProperties>
</file>